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8"/>
  </p:notesMasterIdLst>
  <p:sldIdLst>
    <p:sldId id="256" r:id="rId2"/>
    <p:sldId id="257" r:id="rId3"/>
    <p:sldId id="263" r:id="rId4"/>
    <p:sldId id="307" r:id="rId5"/>
    <p:sldId id="310" r:id="rId6"/>
    <p:sldId id="311" r:id="rId7"/>
    <p:sldId id="264" r:id="rId8"/>
    <p:sldId id="289" r:id="rId9"/>
    <p:sldId id="299" r:id="rId10"/>
    <p:sldId id="294" r:id="rId11"/>
    <p:sldId id="295" r:id="rId12"/>
    <p:sldId id="293" r:id="rId13"/>
    <p:sldId id="296" r:id="rId14"/>
    <p:sldId id="258" r:id="rId15"/>
    <p:sldId id="300" r:id="rId16"/>
    <p:sldId id="301" r:id="rId17"/>
    <p:sldId id="287" r:id="rId18"/>
    <p:sldId id="259" r:id="rId19"/>
    <p:sldId id="265" r:id="rId20"/>
    <p:sldId id="286" r:id="rId21"/>
    <p:sldId id="290" r:id="rId22"/>
    <p:sldId id="284" r:id="rId23"/>
    <p:sldId id="288" r:id="rId24"/>
    <p:sldId id="292" r:id="rId25"/>
    <p:sldId id="291" r:id="rId26"/>
    <p:sldId id="266" r:id="rId27"/>
    <p:sldId id="267" r:id="rId28"/>
    <p:sldId id="268" r:id="rId29"/>
    <p:sldId id="269" r:id="rId30"/>
    <p:sldId id="270" r:id="rId31"/>
    <p:sldId id="271" r:id="rId32"/>
    <p:sldId id="272" r:id="rId33"/>
    <p:sldId id="273" r:id="rId34"/>
    <p:sldId id="298" r:id="rId35"/>
    <p:sldId id="274" r:id="rId36"/>
    <p:sldId id="297" r:id="rId37"/>
    <p:sldId id="276" r:id="rId38"/>
    <p:sldId id="277" r:id="rId39"/>
    <p:sldId id="275" r:id="rId40"/>
    <p:sldId id="302" r:id="rId41"/>
    <p:sldId id="313" r:id="rId42"/>
    <p:sldId id="314" r:id="rId43"/>
    <p:sldId id="315" r:id="rId44"/>
    <p:sldId id="316" r:id="rId45"/>
    <p:sldId id="278" r:id="rId46"/>
    <p:sldId id="279" r:id="rId47"/>
    <p:sldId id="317" r:id="rId48"/>
    <p:sldId id="318" r:id="rId49"/>
    <p:sldId id="303" r:id="rId50"/>
    <p:sldId id="306" r:id="rId51"/>
    <p:sldId id="304" r:id="rId52"/>
    <p:sldId id="308" r:id="rId53"/>
    <p:sldId id="312" r:id="rId54"/>
    <p:sldId id="305" r:id="rId55"/>
    <p:sldId id="283" r:id="rId56"/>
    <p:sldId id="309" r:id="rId5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30C0A2D-74FE-4AF7-8A4D-7D40882B82A3}" v="1161" dt="2023-06-20T20:35:52.92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14" autoAdjust="0"/>
    <p:restoredTop sz="86194" autoAdjust="0"/>
  </p:normalViewPr>
  <p:slideViewPr>
    <p:cSldViewPr snapToGrid="0">
      <p:cViewPr varScale="1">
        <p:scale>
          <a:sx n="72" d="100"/>
          <a:sy n="72" d="100"/>
        </p:scale>
        <p:origin x="341"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microsoft.com/office/2015/10/relationships/revisionInfo" Target="revisionInfo.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hn Shorter" userId="755fde98-7d6a-4e3f-b457-9c24d3102ced" providerId="ADAL" clId="{430C0A2D-74FE-4AF7-8A4D-7D40882B82A3}"/>
    <pc:docChg chg="undo custSel addSld delSld modSld sldOrd">
      <pc:chgData name="John Shorter" userId="755fde98-7d6a-4e3f-b457-9c24d3102ced" providerId="ADAL" clId="{430C0A2D-74FE-4AF7-8A4D-7D40882B82A3}" dt="2023-06-20T20:36:27.170" v="5784" actId="20577"/>
      <pc:docMkLst>
        <pc:docMk/>
      </pc:docMkLst>
      <pc:sldChg chg="modSp mod modAnim">
        <pc:chgData name="John Shorter" userId="755fde98-7d6a-4e3f-b457-9c24d3102ced" providerId="ADAL" clId="{430C0A2D-74FE-4AF7-8A4D-7D40882B82A3}" dt="2023-06-20T08:34:06.181" v="3815" actId="20577"/>
        <pc:sldMkLst>
          <pc:docMk/>
          <pc:sldMk cId="2773538641" sldId="256"/>
        </pc:sldMkLst>
        <pc:spChg chg="mod">
          <ac:chgData name="John Shorter" userId="755fde98-7d6a-4e3f-b457-9c24d3102ced" providerId="ADAL" clId="{430C0A2D-74FE-4AF7-8A4D-7D40882B82A3}" dt="2023-06-16T09:19:43.182" v="594" actId="113"/>
          <ac:spMkLst>
            <pc:docMk/>
            <pc:sldMk cId="2773538641" sldId="256"/>
            <ac:spMk id="2" creationId="{D6808606-D7D1-86E8-8769-654E257098E6}"/>
          </ac:spMkLst>
        </pc:spChg>
        <pc:spChg chg="mod">
          <ac:chgData name="John Shorter" userId="755fde98-7d6a-4e3f-b457-9c24d3102ced" providerId="ADAL" clId="{430C0A2D-74FE-4AF7-8A4D-7D40882B82A3}" dt="2023-06-20T08:34:06.181" v="3815" actId="20577"/>
          <ac:spMkLst>
            <pc:docMk/>
            <pc:sldMk cId="2773538641" sldId="256"/>
            <ac:spMk id="3" creationId="{57175824-13FF-EA22-E6C7-5E2E4332C66B}"/>
          </ac:spMkLst>
        </pc:spChg>
      </pc:sldChg>
      <pc:sldChg chg="addSp delSp modSp mod setBg">
        <pc:chgData name="John Shorter" userId="755fde98-7d6a-4e3f-b457-9c24d3102ced" providerId="ADAL" clId="{430C0A2D-74FE-4AF7-8A4D-7D40882B82A3}" dt="2023-06-20T08:34:54.825" v="3816" actId="113"/>
        <pc:sldMkLst>
          <pc:docMk/>
          <pc:sldMk cId="3135498860" sldId="257"/>
        </pc:sldMkLst>
        <pc:spChg chg="mod">
          <ac:chgData name="John Shorter" userId="755fde98-7d6a-4e3f-b457-9c24d3102ced" providerId="ADAL" clId="{430C0A2D-74FE-4AF7-8A4D-7D40882B82A3}" dt="2023-06-20T08:34:54.825" v="3816" actId="113"/>
          <ac:spMkLst>
            <pc:docMk/>
            <pc:sldMk cId="3135498860" sldId="257"/>
            <ac:spMk id="2" creationId="{F84E37D8-FE61-0B5B-740D-C711528DA8B1}"/>
          </ac:spMkLst>
        </pc:spChg>
        <pc:spChg chg="add del mod">
          <ac:chgData name="John Shorter" userId="755fde98-7d6a-4e3f-b457-9c24d3102ced" providerId="ADAL" clId="{430C0A2D-74FE-4AF7-8A4D-7D40882B82A3}" dt="2023-06-19T08:35:44.660" v="1376" actId="26606"/>
          <ac:spMkLst>
            <pc:docMk/>
            <pc:sldMk cId="3135498860" sldId="257"/>
            <ac:spMk id="3" creationId="{91D52D95-2A4E-122B-D6E8-F8C644A4D3F3}"/>
          </ac:spMkLst>
        </pc:spChg>
        <pc:spChg chg="add">
          <ac:chgData name="John Shorter" userId="755fde98-7d6a-4e3f-b457-9c24d3102ced" providerId="ADAL" clId="{430C0A2D-74FE-4AF7-8A4D-7D40882B82A3}" dt="2023-06-19T08:35:44.660" v="1376" actId="26606"/>
          <ac:spMkLst>
            <pc:docMk/>
            <pc:sldMk cId="3135498860" sldId="257"/>
            <ac:spMk id="9" creationId="{BACC6370-2D7E-4714-9D71-7542949D7D5D}"/>
          </ac:spMkLst>
        </pc:spChg>
        <pc:spChg chg="add del">
          <ac:chgData name="John Shorter" userId="755fde98-7d6a-4e3f-b457-9c24d3102ced" providerId="ADAL" clId="{430C0A2D-74FE-4AF7-8A4D-7D40882B82A3}" dt="2023-06-13T14:25:52.197" v="263" actId="26606"/>
          <ac:spMkLst>
            <pc:docMk/>
            <pc:sldMk cId="3135498860" sldId="257"/>
            <ac:spMk id="10" creationId="{B50AB553-2A96-4A92-96F2-93548E096954}"/>
          </ac:spMkLst>
        </pc:spChg>
        <pc:spChg chg="add">
          <ac:chgData name="John Shorter" userId="755fde98-7d6a-4e3f-b457-9c24d3102ced" providerId="ADAL" clId="{430C0A2D-74FE-4AF7-8A4D-7D40882B82A3}" dt="2023-06-19T08:35:44.660" v="1376" actId="26606"/>
          <ac:spMkLst>
            <pc:docMk/>
            <pc:sldMk cId="3135498860" sldId="257"/>
            <ac:spMk id="11" creationId="{F68B3F68-107C-434F-AA38-110D5EA91B85}"/>
          </ac:spMkLst>
        </pc:spChg>
        <pc:spChg chg="add">
          <ac:chgData name="John Shorter" userId="755fde98-7d6a-4e3f-b457-9c24d3102ced" providerId="ADAL" clId="{430C0A2D-74FE-4AF7-8A4D-7D40882B82A3}" dt="2023-06-19T08:35:44.660" v="1376" actId="26606"/>
          <ac:spMkLst>
            <pc:docMk/>
            <pc:sldMk cId="3135498860" sldId="257"/>
            <ac:spMk id="13" creationId="{AAD0DBB9-1A4B-4391-81D4-CB19F9AB918A}"/>
          </ac:spMkLst>
        </pc:spChg>
        <pc:spChg chg="add">
          <ac:chgData name="John Shorter" userId="755fde98-7d6a-4e3f-b457-9c24d3102ced" providerId="ADAL" clId="{430C0A2D-74FE-4AF7-8A4D-7D40882B82A3}" dt="2023-06-19T08:35:44.660" v="1376" actId="26606"/>
          <ac:spMkLst>
            <pc:docMk/>
            <pc:sldMk cId="3135498860" sldId="257"/>
            <ac:spMk id="15" creationId="{063BBA22-50EA-4C4D-BE05-F1CE4E63AA56}"/>
          </ac:spMkLst>
        </pc:spChg>
        <pc:graphicFrameChg chg="add del">
          <ac:chgData name="John Shorter" userId="755fde98-7d6a-4e3f-b457-9c24d3102ced" providerId="ADAL" clId="{430C0A2D-74FE-4AF7-8A4D-7D40882B82A3}" dt="2023-06-13T14:25:52.197" v="263" actId="26606"/>
          <ac:graphicFrameMkLst>
            <pc:docMk/>
            <pc:sldMk cId="3135498860" sldId="257"/>
            <ac:graphicFrameMk id="5" creationId="{70E32166-5540-E75B-423B-311F70459D51}"/>
          </ac:graphicFrameMkLst>
        </pc:graphicFrameChg>
        <pc:graphicFrameChg chg="add mod">
          <ac:chgData name="John Shorter" userId="755fde98-7d6a-4e3f-b457-9c24d3102ced" providerId="ADAL" clId="{430C0A2D-74FE-4AF7-8A4D-7D40882B82A3}" dt="2023-06-19T08:37:05.225" v="1422" actId="113"/>
          <ac:graphicFrameMkLst>
            <pc:docMk/>
            <pc:sldMk cId="3135498860" sldId="257"/>
            <ac:graphicFrameMk id="7" creationId="{A64A0FD8-971D-A5A6-4883-96FD62A966F9}"/>
          </ac:graphicFrameMkLst>
        </pc:graphicFrameChg>
        <pc:picChg chg="add del">
          <ac:chgData name="John Shorter" userId="755fde98-7d6a-4e3f-b457-9c24d3102ced" providerId="ADAL" clId="{430C0A2D-74FE-4AF7-8A4D-7D40882B82A3}" dt="2023-06-13T14:25:52.197" v="263" actId="26606"/>
          <ac:picMkLst>
            <pc:docMk/>
            <pc:sldMk cId="3135498860" sldId="257"/>
            <ac:picMk id="6" creationId="{4886B559-A5F4-B990-70CF-71A660B0555E}"/>
          </ac:picMkLst>
        </pc:picChg>
      </pc:sldChg>
      <pc:sldChg chg="addSp delSp modSp mod setBg addAnim modAnim">
        <pc:chgData name="John Shorter" userId="755fde98-7d6a-4e3f-b457-9c24d3102ced" providerId="ADAL" clId="{430C0A2D-74FE-4AF7-8A4D-7D40882B82A3}" dt="2023-06-20T09:08:50.021" v="3952" actId="113"/>
        <pc:sldMkLst>
          <pc:docMk/>
          <pc:sldMk cId="1066618293" sldId="258"/>
        </pc:sldMkLst>
        <pc:spChg chg="mod">
          <ac:chgData name="John Shorter" userId="755fde98-7d6a-4e3f-b457-9c24d3102ced" providerId="ADAL" clId="{430C0A2D-74FE-4AF7-8A4D-7D40882B82A3}" dt="2023-06-20T09:08:50.021" v="3952" actId="113"/>
          <ac:spMkLst>
            <pc:docMk/>
            <pc:sldMk cId="1066618293" sldId="258"/>
            <ac:spMk id="2" creationId="{D5D6BD7F-DFCD-5518-C3DA-2FBA68B3C5FD}"/>
          </ac:spMkLst>
        </pc:spChg>
        <pc:spChg chg="mod">
          <ac:chgData name="John Shorter" userId="755fde98-7d6a-4e3f-b457-9c24d3102ced" providerId="ADAL" clId="{430C0A2D-74FE-4AF7-8A4D-7D40882B82A3}" dt="2023-06-19T09:27:37.579" v="2337" actId="26606"/>
          <ac:spMkLst>
            <pc:docMk/>
            <pc:sldMk cId="1066618293" sldId="258"/>
            <ac:spMk id="3" creationId="{874C00DC-61C7-DBA9-9567-0FEE8E729754}"/>
          </ac:spMkLst>
        </pc:spChg>
        <pc:spChg chg="add del">
          <ac:chgData name="John Shorter" userId="755fde98-7d6a-4e3f-b457-9c24d3102ced" providerId="ADAL" clId="{430C0A2D-74FE-4AF7-8A4D-7D40882B82A3}" dt="2023-06-19T09:05:22.030" v="1793" actId="26606"/>
          <ac:spMkLst>
            <pc:docMk/>
            <pc:sldMk cId="1066618293" sldId="258"/>
            <ac:spMk id="8" creationId="{09588DA8-065E-4F6F-8EFD-43104AB2E0CF}"/>
          </ac:spMkLst>
        </pc:spChg>
        <pc:spChg chg="add del">
          <ac:chgData name="John Shorter" userId="755fde98-7d6a-4e3f-b457-9c24d3102ced" providerId="ADAL" clId="{430C0A2D-74FE-4AF7-8A4D-7D40882B82A3}" dt="2023-06-19T09:05:22.030" v="1793" actId="26606"/>
          <ac:spMkLst>
            <pc:docMk/>
            <pc:sldMk cId="1066618293" sldId="258"/>
            <ac:spMk id="10" creationId="{C4285719-470E-454C-AF62-8323075F1F5B}"/>
          </ac:spMkLst>
        </pc:spChg>
        <pc:spChg chg="add del">
          <ac:chgData name="John Shorter" userId="755fde98-7d6a-4e3f-b457-9c24d3102ced" providerId="ADAL" clId="{430C0A2D-74FE-4AF7-8A4D-7D40882B82A3}" dt="2023-06-19T09:05:22.030" v="1793" actId="26606"/>
          <ac:spMkLst>
            <pc:docMk/>
            <pc:sldMk cId="1066618293" sldId="258"/>
            <ac:spMk id="12" creationId="{CD9FE4EF-C4D8-49A0-B2FF-81D8DB7D8A24}"/>
          </ac:spMkLst>
        </pc:spChg>
        <pc:spChg chg="add del">
          <ac:chgData name="John Shorter" userId="755fde98-7d6a-4e3f-b457-9c24d3102ced" providerId="ADAL" clId="{430C0A2D-74FE-4AF7-8A4D-7D40882B82A3}" dt="2023-06-19T09:05:22.030" v="1793" actId="26606"/>
          <ac:spMkLst>
            <pc:docMk/>
            <pc:sldMk cId="1066618293" sldId="258"/>
            <ac:spMk id="14" creationId="{4300840D-0A0B-4512-BACA-B439D5B9C57C}"/>
          </ac:spMkLst>
        </pc:spChg>
        <pc:spChg chg="add del">
          <ac:chgData name="John Shorter" userId="755fde98-7d6a-4e3f-b457-9c24d3102ced" providerId="ADAL" clId="{430C0A2D-74FE-4AF7-8A4D-7D40882B82A3}" dt="2023-06-19T09:05:22.030" v="1793" actId="26606"/>
          <ac:spMkLst>
            <pc:docMk/>
            <pc:sldMk cId="1066618293" sldId="258"/>
            <ac:spMk id="16" creationId="{D2B78728-A580-49A7-84F9-6EF6F583ADE0}"/>
          </ac:spMkLst>
        </pc:spChg>
        <pc:spChg chg="add del">
          <ac:chgData name="John Shorter" userId="755fde98-7d6a-4e3f-b457-9c24d3102ced" providerId="ADAL" clId="{430C0A2D-74FE-4AF7-8A4D-7D40882B82A3}" dt="2023-06-19T09:05:22.030" v="1793" actId="26606"/>
          <ac:spMkLst>
            <pc:docMk/>
            <pc:sldMk cId="1066618293" sldId="258"/>
            <ac:spMk id="18" creationId="{38FAA1A1-D861-433F-88FA-1E9D6FD31D11}"/>
          </ac:spMkLst>
        </pc:spChg>
        <pc:spChg chg="add del">
          <ac:chgData name="John Shorter" userId="755fde98-7d6a-4e3f-b457-9c24d3102ced" providerId="ADAL" clId="{430C0A2D-74FE-4AF7-8A4D-7D40882B82A3}" dt="2023-06-19T09:05:22.030" v="1793" actId="26606"/>
          <ac:spMkLst>
            <pc:docMk/>
            <pc:sldMk cId="1066618293" sldId="258"/>
            <ac:spMk id="20" creationId="{8D71EDA1-87BF-4D5D-AB79-F346FD19278A}"/>
          </ac:spMkLst>
        </pc:spChg>
        <pc:spChg chg="add del">
          <ac:chgData name="John Shorter" userId="755fde98-7d6a-4e3f-b457-9c24d3102ced" providerId="ADAL" clId="{430C0A2D-74FE-4AF7-8A4D-7D40882B82A3}" dt="2023-06-19T09:27:37.579" v="2337" actId="26606"/>
          <ac:spMkLst>
            <pc:docMk/>
            <pc:sldMk cId="1066618293" sldId="258"/>
            <ac:spMk id="22" creationId="{4522B21E-B2B9-4C72-9A71-C87EFD137480}"/>
          </ac:spMkLst>
        </pc:spChg>
        <pc:spChg chg="add del">
          <ac:chgData name="John Shorter" userId="755fde98-7d6a-4e3f-b457-9c24d3102ced" providerId="ADAL" clId="{430C0A2D-74FE-4AF7-8A4D-7D40882B82A3}" dt="2023-06-19T09:27:37.579" v="2337" actId="26606"/>
          <ac:spMkLst>
            <pc:docMk/>
            <pc:sldMk cId="1066618293" sldId="258"/>
            <ac:spMk id="23" creationId="{5EB7D2A2-F448-44D4-938C-DC84CBCB3B1E}"/>
          </ac:spMkLst>
        </pc:spChg>
        <pc:spChg chg="add del">
          <ac:chgData name="John Shorter" userId="755fde98-7d6a-4e3f-b457-9c24d3102ced" providerId="ADAL" clId="{430C0A2D-74FE-4AF7-8A4D-7D40882B82A3}" dt="2023-06-19T09:27:37.579" v="2337" actId="26606"/>
          <ac:spMkLst>
            <pc:docMk/>
            <pc:sldMk cId="1066618293" sldId="258"/>
            <ac:spMk id="24" creationId="{871AEA07-1E14-44B4-8E55-64EF049CD66F}"/>
          </ac:spMkLst>
        </pc:spChg>
        <pc:spChg chg="add">
          <ac:chgData name="John Shorter" userId="755fde98-7d6a-4e3f-b457-9c24d3102ced" providerId="ADAL" clId="{430C0A2D-74FE-4AF7-8A4D-7D40882B82A3}" dt="2023-06-19T09:27:37.579" v="2337" actId="26606"/>
          <ac:spMkLst>
            <pc:docMk/>
            <pc:sldMk cId="1066618293" sldId="258"/>
            <ac:spMk id="30" creationId="{6F5A5072-7B47-4D32-B52A-4EBBF590B8A5}"/>
          </ac:spMkLst>
        </pc:spChg>
        <pc:spChg chg="add">
          <ac:chgData name="John Shorter" userId="755fde98-7d6a-4e3f-b457-9c24d3102ced" providerId="ADAL" clId="{430C0A2D-74FE-4AF7-8A4D-7D40882B82A3}" dt="2023-06-19T09:27:37.579" v="2337" actId="26606"/>
          <ac:spMkLst>
            <pc:docMk/>
            <pc:sldMk cId="1066618293" sldId="258"/>
            <ac:spMk id="32" creationId="{9715DAF0-AE1B-46C9-8A6B-DB2AA05AB91D}"/>
          </ac:spMkLst>
        </pc:spChg>
        <pc:spChg chg="add">
          <ac:chgData name="John Shorter" userId="755fde98-7d6a-4e3f-b457-9c24d3102ced" providerId="ADAL" clId="{430C0A2D-74FE-4AF7-8A4D-7D40882B82A3}" dt="2023-06-19T09:27:37.579" v="2337" actId="26606"/>
          <ac:spMkLst>
            <pc:docMk/>
            <pc:sldMk cId="1066618293" sldId="258"/>
            <ac:spMk id="34" creationId="{6016219D-510E-4184-9090-6D5578A87BD1}"/>
          </ac:spMkLst>
        </pc:spChg>
        <pc:spChg chg="add">
          <ac:chgData name="John Shorter" userId="755fde98-7d6a-4e3f-b457-9c24d3102ced" providerId="ADAL" clId="{430C0A2D-74FE-4AF7-8A4D-7D40882B82A3}" dt="2023-06-19T09:27:37.579" v="2337" actId="26606"/>
          <ac:spMkLst>
            <pc:docMk/>
            <pc:sldMk cId="1066618293" sldId="258"/>
            <ac:spMk id="36" creationId="{AFF4A713-7B75-4B21-90D7-5AB19547C728}"/>
          </ac:spMkLst>
        </pc:spChg>
        <pc:spChg chg="add">
          <ac:chgData name="John Shorter" userId="755fde98-7d6a-4e3f-b457-9c24d3102ced" providerId="ADAL" clId="{430C0A2D-74FE-4AF7-8A4D-7D40882B82A3}" dt="2023-06-19T09:27:37.579" v="2337" actId="26606"/>
          <ac:spMkLst>
            <pc:docMk/>
            <pc:sldMk cId="1066618293" sldId="258"/>
            <ac:spMk id="38" creationId="{DC631C0B-6DA6-4E57-8231-CE32B3434A7E}"/>
          </ac:spMkLst>
        </pc:spChg>
        <pc:spChg chg="add">
          <ac:chgData name="John Shorter" userId="755fde98-7d6a-4e3f-b457-9c24d3102ced" providerId="ADAL" clId="{430C0A2D-74FE-4AF7-8A4D-7D40882B82A3}" dt="2023-06-19T09:27:37.579" v="2337" actId="26606"/>
          <ac:spMkLst>
            <pc:docMk/>
            <pc:sldMk cId="1066618293" sldId="258"/>
            <ac:spMk id="40" creationId="{C29501E6-A978-4A61-9689-9085AF97A53A}"/>
          </ac:spMkLst>
        </pc:spChg>
        <pc:cxnChg chg="add del">
          <ac:chgData name="John Shorter" userId="755fde98-7d6a-4e3f-b457-9c24d3102ced" providerId="ADAL" clId="{430C0A2D-74FE-4AF7-8A4D-7D40882B82A3}" dt="2023-06-19T09:27:37.579" v="2337" actId="26606"/>
          <ac:cxnSpMkLst>
            <pc:docMk/>
            <pc:sldMk cId="1066618293" sldId="258"/>
            <ac:cxnSpMk id="25" creationId="{F7C8EA93-3210-4C62-99E9-153C275E3A87}"/>
          </ac:cxnSpMkLst>
        </pc:cxnChg>
      </pc:sldChg>
      <pc:sldChg chg="addSp delSp modSp mod ord setBg">
        <pc:chgData name="John Shorter" userId="755fde98-7d6a-4e3f-b457-9c24d3102ced" providerId="ADAL" clId="{430C0A2D-74FE-4AF7-8A4D-7D40882B82A3}" dt="2023-06-20T19:36:12.958" v="5487" actId="113"/>
        <pc:sldMkLst>
          <pc:docMk/>
          <pc:sldMk cId="785892370" sldId="259"/>
        </pc:sldMkLst>
        <pc:spChg chg="mod">
          <ac:chgData name="John Shorter" userId="755fde98-7d6a-4e3f-b457-9c24d3102ced" providerId="ADAL" clId="{430C0A2D-74FE-4AF7-8A4D-7D40882B82A3}" dt="2023-06-20T19:36:12.958" v="5487" actId="113"/>
          <ac:spMkLst>
            <pc:docMk/>
            <pc:sldMk cId="785892370" sldId="259"/>
            <ac:spMk id="2" creationId="{194CFA13-9557-364B-6DF2-E5BC21FDD80E}"/>
          </ac:spMkLst>
        </pc:spChg>
        <pc:spChg chg="del mod">
          <ac:chgData name="John Shorter" userId="755fde98-7d6a-4e3f-b457-9c24d3102ced" providerId="ADAL" clId="{430C0A2D-74FE-4AF7-8A4D-7D40882B82A3}" dt="2023-06-19T09:27:21.955" v="2336" actId="26606"/>
          <ac:spMkLst>
            <pc:docMk/>
            <pc:sldMk cId="785892370" sldId="259"/>
            <ac:spMk id="3" creationId="{18133E3B-7AFF-8F66-C0D0-C9EB01E0AB5D}"/>
          </ac:spMkLst>
        </pc:spChg>
        <pc:spChg chg="add">
          <ac:chgData name="John Shorter" userId="755fde98-7d6a-4e3f-b457-9c24d3102ced" providerId="ADAL" clId="{430C0A2D-74FE-4AF7-8A4D-7D40882B82A3}" dt="2023-06-19T09:27:21.955" v="2336" actId="26606"/>
          <ac:spMkLst>
            <pc:docMk/>
            <pc:sldMk cId="785892370" sldId="259"/>
            <ac:spMk id="9" creationId="{BACC6370-2D7E-4714-9D71-7542949D7D5D}"/>
          </ac:spMkLst>
        </pc:spChg>
        <pc:spChg chg="add">
          <ac:chgData name="John Shorter" userId="755fde98-7d6a-4e3f-b457-9c24d3102ced" providerId="ADAL" clId="{430C0A2D-74FE-4AF7-8A4D-7D40882B82A3}" dt="2023-06-19T09:27:21.955" v="2336" actId="26606"/>
          <ac:spMkLst>
            <pc:docMk/>
            <pc:sldMk cId="785892370" sldId="259"/>
            <ac:spMk id="11" creationId="{F68B3F68-107C-434F-AA38-110D5EA91B85}"/>
          </ac:spMkLst>
        </pc:spChg>
        <pc:spChg chg="add">
          <ac:chgData name="John Shorter" userId="755fde98-7d6a-4e3f-b457-9c24d3102ced" providerId="ADAL" clId="{430C0A2D-74FE-4AF7-8A4D-7D40882B82A3}" dt="2023-06-19T09:27:21.955" v="2336" actId="26606"/>
          <ac:spMkLst>
            <pc:docMk/>
            <pc:sldMk cId="785892370" sldId="259"/>
            <ac:spMk id="13" creationId="{AAD0DBB9-1A4B-4391-81D4-CB19F9AB918A}"/>
          </ac:spMkLst>
        </pc:spChg>
        <pc:spChg chg="add">
          <ac:chgData name="John Shorter" userId="755fde98-7d6a-4e3f-b457-9c24d3102ced" providerId="ADAL" clId="{430C0A2D-74FE-4AF7-8A4D-7D40882B82A3}" dt="2023-06-19T09:27:21.955" v="2336" actId="26606"/>
          <ac:spMkLst>
            <pc:docMk/>
            <pc:sldMk cId="785892370" sldId="259"/>
            <ac:spMk id="15" creationId="{063BBA22-50EA-4C4D-BE05-F1CE4E63AA56}"/>
          </ac:spMkLst>
        </pc:spChg>
        <pc:graphicFrameChg chg="add mod">
          <ac:chgData name="John Shorter" userId="755fde98-7d6a-4e3f-b457-9c24d3102ced" providerId="ADAL" clId="{430C0A2D-74FE-4AF7-8A4D-7D40882B82A3}" dt="2023-06-20T14:20:37.085" v="4956" actId="20577"/>
          <ac:graphicFrameMkLst>
            <pc:docMk/>
            <pc:sldMk cId="785892370" sldId="259"/>
            <ac:graphicFrameMk id="5" creationId="{20BC5FCC-17D5-A32F-8788-4DDE8491FABF}"/>
          </ac:graphicFrameMkLst>
        </pc:graphicFrameChg>
      </pc:sldChg>
      <pc:sldChg chg="modSp new del mod">
        <pc:chgData name="John Shorter" userId="755fde98-7d6a-4e3f-b457-9c24d3102ced" providerId="ADAL" clId="{430C0A2D-74FE-4AF7-8A4D-7D40882B82A3}" dt="2023-06-19T09:16:53.460" v="1991" actId="47"/>
        <pc:sldMkLst>
          <pc:docMk/>
          <pc:sldMk cId="1805678678" sldId="260"/>
        </pc:sldMkLst>
        <pc:spChg chg="mod">
          <ac:chgData name="John Shorter" userId="755fde98-7d6a-4e3f-b457-9c24d3102ced" providerId="ADAL" clId="{430C0A2D-74FE-4AF7-8A4D-7D40882B82A3}" dt="2023-06-16T07:37:56.236" v="576" actId="20577"/>
          <ac:spMkLst>
            <pc:docMk/>
            <pc:sldMk cId="1805678678" sldId="260"/>
            <ac:spMk id="2" creationId="{AE8AD61F-A5B8-D217-231C-63E01F287AB9}"/>
          </ac:spMkLst>
        </pc:spChg>
      </pc:sldChg>
      <pc:sldChg chg="modSp new del mod">
        <pc:chgData name="John Shorter" userId="755fde98-7d6a-4e3f-b457-9c24d3102ced" providerId="ADAL" clId="{430C0A2D-74FE-4AF7-8A4D-7D40882B82A3}" dt="2023-06-19T09:16:46.516" v="1989" actId="47"/>
        <pc:sldMkLst>
          <pc:docMk/>
          <pc:sldMk cId="34908694" sldId="261"/>
        </pc:sldMkLst>
        <pc:spChg chg="mod">
          <ac:chgData name="John Shorter" userId="755fde98-7d6a-4e3f-b457-9c24d3102ced" providerId="ADAL" clId="{430C0A2D-74FE-4AF7-8A4D-7D40882B82A3}" dt="2023-06-13T09:46:43.156" v="191" actId="20577"/>
          <ac:spMkLst>
            <pc:docMk/>
            <pc:sldMk cId="34908694" sldId="261"/>
            <ac:spMk id="2" creationId="{0B00DDBD-064E-35FC-751B-1CD9273D3D3F}"/>
          </ac:spMkLst>
        </pc:spChg>
      </pc:sldChg>
      <pc:sldChg chg="modSp new del mod ord">
        <pc:chgData name="John Shorter" userId="755fde98-7d6a-4e3f-b457-9c24d3102ced" providerId="ADAL" clId="{430C0A2D-74FE-4AF7-8A4D-7D40882B82A3}" dt="2023-06-19T09:16:51.118" v="1990" actId="47"/>
        <pc:sldMkLst>
          <pc:docMk/>
          <pc:sldMk cId="3285814014" sldId="262"/>
        </pc:sldMkLst>
        <pc:spChg chg="mod">
          <ac:chgData name="John Shorter" userId="755fde98-7d6a-4e3f-b457-9c24d3102ced" providerId="ADAL" clId="{430C0A2D-74FE-4AF7-8A4D-7D40882B82A3}" dt="2023-06-13T09:46:52.256" v="216" actId="20577"/>
          <ac:spMkLst>
            <pc:docMk/>
            <pc:sldMk cId="3285814014" sldId="262"/>
            <ac:spMk id="2" creationId="{86283564-DA47-67EB-2D41-E1CF19785DE3}"/>
          </ac:spMkLst>
        </pc:spChg>
      </pc:sldChg>
      <pc:sldChg chg="addSp delSp modSp new mod setBg">
        <pc:chgData name="John Shorter" userId="755fde98-7d6a-4e3f-b457-9c24d3102ced" providerId="ADAL" clId="{430C0A2D-74FE-4AF7-8A4D-7D40882B82A3}" dt="2023-06-20T19:38:23.189" v="5507" actId="20577"/>
        <pc:sldMkLst>
          <pc:docMk/>
          <pc:sldMk cId="1087472448" sldId="263"/>
        </pc:sldMkLst>
        <pc:spChg chg="mod">
          <ac:chgData name="John Shorter" userId="755fde98-7d6a-4e3f-b457-9c24d3102ced" providerId="ADAL" clId="{430C0A2D-74FE-4AF7-8A4D-7D40882B82A3}" dt="2023-06-20T08:34:59.250" v="3817" actId="113"/>
          <ac:spMkLst>
            <pc:docMk/>
            <pc:sldMk cId="1087472448" sldId="263"/>
            <ac:spMk id="2" creationId="{DF2147E8-F47D-9413-2007-FB794473A631}"/>
          </ac:spMkLst>
        </pc:spChg>
        <pc:spChg chg="del mod">
          <ac:chgData name="John Shorter" userId="755fde98-7d6a-4e3f-b457-9c24d3102ced" providerId="ADAL" clId="{430C0A2D-74FE-4AF7-8A4D-7D40882B82A3}" dt="2023-06-19T08:37:19.445" v="1423" actId="26606"/>
          <ac:spMkLst>
            <pc:docMk/>
            <pc:sldMk cId="1087472448" sldId="263"/>
            <ac:spMk id="3" creationId="{D4A0DAEC-F1C9-BF89-82E1-EDD3B6043A52}"/>
          </ac:spMkLst>
        </pc:spChg>
        <pc:spChg chg="add mod">
          <ac:chgData name="John Shorter" userId="755fde98-7d6a-4e3f-b457-9c24d3102ced" providerId="ADAL" clId="{430C0A2D-74FE-4AF7-8A4D-7D40882B82A3}" dt="2023-06-20T14:13:33.046" v="4941" actId="122"/>
          <ac:spMkLst>
            <pc:docMk/>
            <pc:sldMk cId="1087472448" sldId="263"/>
            <ac:spMk id="4" creationId="{02E6843F-C21D-2F46-48F5-6AFB408111AA}"/>
          </ac:spMkLst>
        </pc:spChg>
        <pc:spChg chg="add">
          <ac:chgData name="John Shorter" userId="755fde98-7d6a-4e3f-b457-9c24d3102ced" providerId="ADAL" clId="{430C0A2D-74FE-4AF7-8A4D-7D40882B82A3}" dt="2023-06-19T08:37:19.445" v="1423" actId="26606"/>
          <ac:spMkLst>
            <pc:docMk/>
            <pc:sldMk cId="1087472448" sldId="263"/>
            <ac:spMk id="9" creationId="{BACC6370-2D7E-4714-9D71-7542949D7D5D}"/>
          </ac:spMkLst>
        </pc:spChg>
        <pc:spChg chg="add">
          <ac:chgData name="John Shorter" userId="755fde98-7d6a-4e3f-b457-9c24d3102ced" providerId="ADAL" clId="{430C0A2D-74FE-4AF7-8A4D-7D40882B82A3}" dt="2023-06-19T08:37:19.445" v="1423" actId="26606"/>
          <ac:spMkLst>
            <pc:docMk/>
            <pc:sldMk cId="1087472448" sldId="263"/>
            <ac:spMk id="11" creationId="{F68B3F68-107C-434F-AA38-110D5EA91B85}"/>
          </ac:spMkLst>
        </pc:spChg>
        <pc:spChg chg="add">
          <ac:chgData name="John Shorter" userId="755fde98-7d6a-4e3f-b457-9c24d3102ced" providerId="ADAL" clId="{430C0A2D-74FE-4AF7-8A4D-7D40882B82A3}" dt="2023-06-19T08:37:19.445" v="1423" actId="26606"/>
          <ac:spMkLst>
            <pc:docMk/>
            <pc:sldMk cId="1087472448" sldId="263"/>
            <ac:spMk id="13" creationId="{AAD0DBB9-1A4B-4391-81D4-CB19F9AB918A}"/>
          </ac:spMkLst>
        </pc:spChg>
        <pc:spChg chg="add">
          <ac:chgData name="John Shorter" userId="755fde98-7d6a-4e3f-b457-9c24d3102ced" providerId="ADAL" clId="{430C0A2D-74FE-4AF7-8A4D-7D40882B82A3}" dt="2023-06-19T08:37:19.445" v="1423" actId="26606"/>
          <ac:spMkLst>
            <pc:docMk/>
            <pc:sldMk cId="1087472448" sldId="263"/>
            <ac:spMk id="15" creationId="{063BBA22-50EA-4C4D-BE05-F1CE4E63AA56}"/>
          </ac:spMkLst>
        </pc:spChg>
        <pc:graphicFrameChg chg="add mod">
          <ac:chgData name="John Shorter" userId="755fde98-7d6a-4e3f-b457-9c24d3102ced" providerId="ADAL" clId="{430C0A2D-74FE-4AF7-8A4D-7D40882B82A3}" dt="2023-06-20T19:38:23.189" v="5507" actId="20577"/>
          <ac:graphicFrameMkLst>
            <pc:docMk/>
            <pc:sldMk cId="1087472448" sldId="263"/>
            <ac:graphicFrameMk id="5" creationId="{2A1828B6-C136-38BD-8158-DFE89747D5E9}"/>
          </ac:graphicFrameMkLst>
        </pc:graphicFrameChg>
        <pc:picChg chg="add del">
          <ac:chgData name="John Shorter" userId="755fde98-7d6a-4e3f-b457-9c24d3102ced" providerId="ADAL" clId="{430C0A2D-74FE-4AF7-8A4D-7D40882B82A3}" dt="2023-06-19T08:38:57.949" v="1426" actId="478"/>
          <ac:picMkLst>
            <pc:docMk/>
            <pc:sldMk cId="1087472448" sldId="263"/>
            <ac:picMk id="4" creationId="{0F5B103C-D6C3-32C2-37D9-C3B71CA5FAE9}"/>
          </ac:picMkLst>
        </pc:picChg>
      </pc:sldChg>
      <pc:sldChg chg="addSp modSp new mod ord setBg modAnim modNotesTx">
        <pc:chgData name="John Shorter" userId="755fde98-7d6a-4e3f-b457-9c24d3102ced" providerId="ADAL" clId="{430C0A2D-74FE-4AF7-8A4D-7D40882B82A3}" dt="2023-06-20T19:58:22.747" v="5523"/>
        <pc:sldMkLst>
          <pc:docMk/>
          <pc:sldMk cId="646975751" sldId="264"/>
        </pc:sldMkLst>
        <pc:spChg chg="mod">
          <ac:chgData name="John Shorter" userId="755fde98-7d6a-4e3f-b457-9c24d3102ced" providerId="ADAL" clId="{430C0A2D-74FE-4AF7-8A4D-7D40882B82A3}" dt="2023-06-19T08:52:15.993" v="1541" actId="26606"/>
          <ac:spMkLst>
            <pc:docMk/>
            <pc:sldMk cId="646975751" sldId="264"/>
            <ac:spMk id="2" creationId="{0F4A42EB-0A4C-8124-D361-806ADA8331D7}"/>
          </ac:spMkLst>
        </pc:spChg>
        <pc:spChg chg="mod">
          <ac:chgData name="John Shorter" userId="755fde98-7d6a-4e3f-b457-9c24d3102ced" providerId="ADAL" clId="{430C0A2D-74FE-4AF7-8A4D-7D40882B82A3}" dt="2023-06-19T08:52:15.993" v="1541" actId="26606"/>
          <ac:spMkLst>
            <pc:docMk/>
            <pc:sldMk cId="646975751" sldId="264"/>
            <ac:spMk id="3" creationId="{2E95CB7D-3007-A933-262C-D08E46668F78}"/>
          </ac:spMkLst>
        </pc:spChg>
        <pc:spChg chg="add">
          <ac:chgData name="John Shorter" userId="755fde98-7d6a-4e3f-b457-9c24d3102ced" providerId="ADAL" clId="{430C0A2D-74FE-4AF7-8A4D-7D40882B82A3}" dt="2023-06-19T08:52:15.993" v="1541" actId="26606"/>
          <ac:spMkLst>
            <pc:docMk/>
            <pc:sldMk cId="646975751" sldId="264"/>
            <ac:spMk id="9" creationId="{743AA782-23D1-4521-8CAD-47662984AA08}"/>
          </ac:spMkLst>
        </pc:spChg>
        <pc:spChg chg="add">
          <ac:chgData name="John Shorter" userId="755fde98-7d6a-4e3f-b457-9c24d3102ced" providerId="ADAL" clId="{430C0A2D-74FE-4AF7-8A4D-7D40882B82A3}" dt="2023-06-19T08:52:15.993" v="1541" actId="26606"/>
          <ac:spMkLst>
            <pc:docMk/>
            <pc:sldMk cId="646975751" sldId="264"/>
            <ac:spMk id="11" creationId="{650D18FE-0824-4A46-B22C-A86B52E5780A}"/>
          </ac:spMkLst>
        </pc:spChg>
        <pc:picChg chg="add mod">
          <ac:chgData name="John Shorter" userId="755fde98-7d6a-4e3f-b457-9c24d3102ced" providerId="ADAL" clId="{430C0A2D-74FE-4AF7-8A4D-7D40882B82A3}" dt="2023-06-19T08:52:22.710" v="1543" actId="14100"/>
          <ac:picMkLst>
            <pc:docMk/>
            <pc:sldMk cId="646975751" sldId="264"/>
            <ac:picMk id="4" creationId="{3256CB99-F9D4-7AE1-EA66-4C18D0C8C2A0}"/>
          </ac:picMkLst>
        </pc:picChg>
        <pc:picChg chg="add mod">
          <ac:chgData name="John Shorter" userId="755fde98-7d6a-4e3f-b457-9c24d3102ced" providerId="ADAL" clId="{430C0A2D-74FE-4AF7-8A4D-7D40882B82A3}" dt="2023-06-20T18:45:18.958" v="5250" actId="14100"/>
          <ac:picMkLst>
            <pc:docMk/>
            <pc:sldMk cId="646975751" sldId="264"/>
            <ac:picMk id="6" creationId="{4AC53036-9130-462A-0CDF-431492C7177C}"/>
          </ac:picMkLst>
        </pc:picChg>
      </pc:sldChg>
      <pc:sldChg chg="addSp delSp modSp new mod setBg">
        <pc:chgData name="John Shorter" userId="755fde98-7d6a-4e3f-b457-9c24d3102ced" providerId="ADAL" clId="{430C0A2D-74FE-4AF7-8A4D-7D40882B82A3}" dt="2023-06-19T09:29:32.900" v="2375" actId="20577"/>
        <pc:sldMkLst>
          <pc:docMk/>
          <pc:sldMk cId="3230637618" sldId="265"/>
        </pc:sldMkLst>
        <pc:spChg chg="mod">
          <ac:chgData name="John Shorter" userId="755fde98-7d6a-4e3f-b457-9c24d3102ced" providerId="ADAL" clId="{430C0A2D-74FE-4AF7-8A4D-7D40882B82A3}" dt="2023-06-19T09:29:32.900" v="2375" actId="20577"/>
          <ac:spMkLst>
            <pc:docMk/>
            <pc:sldMk cId="3230637618" sldId="265"/>
            <ac:spMk id="2" creationId="{B451463E-7EE6-1F46-2FD2-FAAC823C5C81}"/>
          </ac:spMkLst>
        </pc:spChg>
        <pc:spChg chg="del">
          <ac:chgData name="John Shorter" userId="755fde98-7d6a-4e3f-b457-9c24d3102ced" providerId="ADAL" clId="{430C0A2D-74FE-4AF7-8A4D-7D40882B82A3}" dt="2023-06-19T09:29:27.983" v="2372" actId="26606"/>
          <ac:spMkLst>
            <pc:docMk/>
            <pc:sldMk cId="3230637618" sldId="265"/>
            <ac:spMk id="3" creationId="{4C536E0E-C823-0F8F-02C2-655714FF05A3}"/>
          </ac:spMkLst>
        </pc:spChg>
        <pc:spChg chg="add">
          <ac:chgData name="John Shorter" userId="755fde98-7d6a-4e3f-b457-9c24d3102ced" providerId="ADAL" clId="{430C0A2D-74FE-4AF7-8A4D-7D40882B82A3}" dt="2023-06-19T09:29:27.983" v="2372" actId="26606"/>
          <ac:spMkLst>
            <pc:docMk/>
            <pc:sldMk cId="3230637618" sldId="265"/>
            <ac:spMk id="8" creationId="{9095C1F4-AE7F-44E4-8693-40D3D6831140}"/>
          </ac:spMkLst>
        </pc:spChg>
        <pc:spChg chg="add">
          <ac:chgData name="John Shorter" userId="755fde98-7d6a-4e3f-b457-9c24d3102ced" providerId="ADAL" clId="{430C0A2D-74FE-4AF7-8A4D-7D40882B82A3}" dt="2023-06-19T09:29:27.983" v="2372" actId="26606"/>
          <ac:spMkLst>
            <pc:docMk/>
            <pc:sldMk cId="3230637618" sldId="265"/>
            <ac:spMk id="14" creationId="{871AEA07-1E14-44B4-8E55-64EF049CD66F}"/>
          </ac:spMkLst>
        </pc:spChg>
        <pc:grpChg chg="add">
          <ac:chgData name="John Shorter" userId="755fde98-7d6a-4e3f-b457-9c24d3102ced" providerId="ADAL" clId="{430C0A2D-74FE-4AF7-8A4D-7D40882B82A3}" dt="2023-06-19T09:29:27.983" v="2372" actId="26606"/>
          <ac:grpSpMkLst>
            <pc:docMk/>
            <pc:sldMk cId="3230637618" sldId="265"/>
            <ac:grpSpMk id="10" creationId="{8734DDD3-F723-4DD3-8ABE-EC0B2AC87D74}"/>
          </ac:grpSpMkLst>
        </pc:grpChg>
      </pc:sldChg>
      <pc:sldChg chg="addSp modSp new mod">
        <pc:chgData name="John Shorter" userId="755fde98-7d6a-4e3f-b457-9c24d3102ced" providerId="ADAL" clId="{430C0A2D-74FE-4AF7-8A4D-7D40882B82A3}" dt="2023-06-16T07:38:58.865" v="578" actId="1076"/>
        <pc:sldMkLst>
          <pc:docMk/>
          <pc:sldMk cId="2077014557" sldId="266"/>
        </pc:sldMkLst>
        <pc:spChg chg="mod">
          <ac:chgData name="John Shorter" userId="755fde98-7d6a-4e3f-b457-9c24d3102ced" providerId="ADAL" clId="{430C0A2D-74FE-4AF7-8A4D-7D40882B82A3}" dt="2023-06-15T13:01:53.782" v="318" actId="27636"/>
          <ac:spMkLst>
            <pc:docMk/>
            <pc:sldMk cId="2077014557" sldId="266"/>
            <ac:spMk id="2" creationId="{698D9A42-D6AB-3DEC-132E-1A09DA50731E}"/>
          </ac:spMkLst>
        </pc:spChg>
        <pc:spChg chg="mod">
          <ac:chgData name="John Shorter" userId="755fde98-7d6a-4e3f-b457-9c24d3102ced" providerId="ADAL" clId="{430C0A2D-74FE-4AF7-8A4D-7D40882B82A3}" dt="2023-06-15T13:02:07.306" v="319"/>
          <ac:spMkLst>
            <pc:docMk/>
            <pc:sldMk cId="2077014557" sldId="266"/>
            <ac:spMk id="3" creationId="{E40217D8-3C35-B3E1-1AFD-ADF50A15F154}"/>
          </ac:spMkLst>
        </pc:spChg>
        <pc:picChg chg="add mod">
          <ac:chgData name="John Shorter" userId="755fde98-7d6a-4e3f-b457-9c24d3102ced" providerId="ADAL" clId="{430C0A2D-74FE-4AF7-8A4D-7D40882B82A3}" dt="2023-06-16T07:38:58.865" v="578" actId="1076"/>
          <ac:picMkLst>
            <pc:docMk/>
            <pc:sldMk cId="2077014557" sldId="266"/>
            <ac:picMk id="5" creationId="{D7C3282C-19E7-C22C-E15D-F299AE6C5868}"/>
          </ac:picMkLst>
        </pc:picChg>
      </pc:sldChg>
      <pc:sldChg chg="addSp modSp new mod setBg modAnim">
        <pc:chgData name="John Shorter" userId="755fde98-7d6a-4e3f-b457-9c24d3102ced" providerId="ADAL" clId="{430C0A2D-74FE-4AF7-8A4D-7D40882B82A3}" dt="2023-06-19T09:32:48.317" v="2405"/>
        <pc:sldMkLst>
          <pc:docMk/>
          <pc:sldMk cId="2280393420" sldId="267"/>
        </pc:sldMkLst>
        <pc:spChg chg="mod">
          <ac:chgData name="John Shorter" userId="755fde98-7d6a-4e3f-b457-9c24d3102ced" providerId="ADAL" clId="{430C0A2D-74FE-4AF7-8A4D-7D40882B82A3}" dt="2023-06-19T09:32:14.613" v="2399" actId="26606"/>
          <ac:spMkLst>
            <pc:docMk/>
            <pc:sldMk cId="2280393420" sldId="267"/>
            <ac:spMk id="2" creationId="{9621461F-3395-BFB3-32A4-A0998E251D3E}"/>
          </ac:spMkLst>
        </pc:spChg>
        <pc:spChg chg="mod">
          <ac:chgData name="John Shorter" userId="755fde98-7d6a-4e3f-b457-9c24d3102ced" providerId="ADAL" clId="{430C0A2D-74FE-4AF7-8A4D-7D40882B82A3}" dt="2023-06-19T09:32:29.957" v="2402" actId="403"/>
          <ac:spMkLst>
            <pc:docMk/>
            <pc:sldMk cId="2280393420" sldId="267"/>
            <ac:spMk id="3" creationId="{2C397BCA-2B1E-EC1B-707A-5113F930AD56}"/>
          </ac:spMkLst>
        </pc:spChg>
        <pc:spChg chg="add">
          <ac:chgData name="John Shorter" userId="755fde98-7d6a-4e3f-b457-9c24d3102ced" providerId="ADAL" clId="{430C0A2D-74FE-4AF7-8A4D-7D40882B82A3}" dt="2023-06-19T09:32:14.613" v="2399" actId="26606"/>
          <ac:spMkLst>
            <pc:docMk/>
            <pc:sldMk cId="2280393420" sldId="267"/>
            <ac:spMk id="8" creationId="{09588DA8-065E-4F6F-8EFD-43104AB2E0CF}"/>
          </ac:spMkLst>
        </pc:spChg>
        <pc:spChg chg="add">
          <ac:chgData name="John Shorter" userId="755fde98-7d6a-4e3f-b457-9c24d3102ced" providerId="ADAL" clId="{430C0A2D-74FE-4AF7-8A4D-7D40882B82A3}" dt="2023-06-19T09:32:14.613" v="2399" actId="26606"/>
          <ac:spMkLst>
            <pc:docMk/>
            <pc:sldMk cId="2280393420" sldId="267"/>
            <ac:spMk id="10" creationId="{C4285719-470E-454C-AF62-8323075F1F5B}"/>
          </ac:spMkLst>
        </pc:spChg>
        <pc:spChg chg="add">
          <ac:chgData name="John Shorter" userId="755fde98-7d6a-4e3f-b457-9c24d3102ced" providerId="ADAL" clId="{430C0A2D-74FE-4AF7-8A4D-7D40882B82A3}" dt="2023-06-19T09:32:14.613" v="2399" actId="26606"/>
          <ac:spMkLst>
            <pc:docMk/>
            <pc:sldMk cId="2280393420" sldId="267"/>
            <ac:spMk id="12" creationId="{CD9FE4EF-C4D8-49A0-B2FF-81D8DB7D8A24}"/>
          </ac:spMkLst>
        </pc:spChg>
        <pc:spChg chg="add">
          <ac:chgData name="John Shorter" userId="755fde98-7d6a-4e3f-b457-9c24d3102ced" providerId="ADAL" clId="{430C0A2D-74FE-4AF7-8A4D-7D40882B82A3}" dt="2023-06-19T09:32:14.613" v="2399" actId="26606"/>
          <ac:spMkLst>
            <pc:docMk/>
            <pc:sldMk cId="2280393420" sldId="267"/>
            <ac:spMk id="14" creationId="{4300840D-0A0B-4512-BACA-B439D5B9C57C}"/>
          </ac:spMkLst>
        </pc:spChg>
        <pc:spChg chg="add">
          <ac:chgData name="John Shorter" userId="755fde98-7d6a-4e3f-b457-9c24d3102ced" providerId="ADAL" clId="{430C0A2D-74FE-4AF7-8A4D-7D40882B82A3}" dt="2023-06-19T09:32:14.613" v="2399" actId="26606"/>
          <ac:spMkLst>
            <pc:docMk/>
            <pc:sldMk cId="2280393420" sldId="267"/>
            <ac:spMk id="16" creationId="{D2B78728-A580-49A7-84F9-6EF6F583ADE0}"/>
          </ac:spMkLst>
        </pc:spChg>
        <pc:spChg chg="add">
          <ac:chgData name="John Shorter" userId="755fde98-7d6a-4e3f-b457-9c24d3102ced" providerId="ADAL" clId="{430C0A2D-74FE-4AF7-8A4D-7D40882B82A3}" dt="2023-06-19T09:32:14.613" v="2399" actId="26606"/>
          <ac:spMkLst>
            <pc:docMk/>
            <pc:sldMk cId="2280393420" sldId="267"/>
            <ac:spMk id="18" creationId="{38FAA1A1-D861-433F-88FA-1E9D6FD31D11}"/>
          </ac:spMkLst>
        </pc:spChg>
        <pc:spChg chg="add">
          <ac:chgData name="John Shorter" userId="755fde98-7d6a-4e3f-b457-9c24d3102ced" providerId="ADAL" clId="{430C0A2D-74FE-4AF7-8A4D-7D40882B82A3}" dt="2023-06-19T09:32:14.613" v="2399" actId="26606"/>
          <ac:spMkLst>
            <pc:docMk/>
            <pc:sldMk cId="2280393420" sldId="267"/>
            <ac:spMk id="20" creationId="{8D71EDA1-87BF-4D5D-AB79-F346FD19278A}"/>
          </ac:spMkLst>
        </pc:spChg>
      </pc:sldChg>
      <pc:sldChg chg="addSp modSp add mod setBg modAnim">
        <pc:chgData name="John Shorter" userId="755fde98-7d6a-4e3f-b457-9c24d3102ced" providerId="ADAL" clId="{430C0A2D-74FE-4AF7-8A4D-7D40882B82A3}" dt="2023-06-19T09:33:12.979" v="2410"/>
        <pc:sldMkLst>
          <pc:docMk/>
          <pc:sldMk cId="801616061" sldId="268"/>
        </pc:sldMkLst>
        <pc:spChg chg="mod">
          <ac:chgData name="John Shorter" userId="755fde98-7d6a-4e3f-b457-9c24d3102ced" providerId="ADAL" clId="{430C0A2D-74FE-4AF7-8A4D-7D40882B82A3}" dt="2023-06-19T09:32:20.719" v="2400" actId="26606"/>
          <ac:spMkLst>
            <pc:docMk/>
            <pc:sldMk cId="801616061" sldId="268"/>
            <ac:spMk id="2" creationId="{B451463E-7EE6-1F46-2FD2-FAAC823C5C81}"/>
          </ac:spMkLst>
        </pc:spChg>
        <pc:spChg chg="mod">
          <ac:chgData name="John Shorter" userId="755fde98-7d6a-4e3f-b457-9c24d3102ced" providerId="ADAL" clId="{430C0A2D-74FE-4AF7-8A4D-7D40882B82A3}" dt="2023-06-19T09:33:04.175" v="2409" actId="404"/>
          <ac:spMkLst>
            <pc:docMk/>
            <pc:sldMk cId="801616061" sldId="268"/>
            <ac:spMk id="3" creationId="{4C536E0E-C823-0F8F-02C2-655714FF05A3}"/>
          </ac:spMkLst>
        </pc:spChg>
        <pc:spChg chg="add">
          <ac:chgData name="John Shorter" userId="755fde98-7d6a-4e3f-b457-9c24d3102ced" providerId="ADAL" clId="{430C0A2D-74FE-4AF7-8A4D-7D40882B82A3}" dt="2023-06-19T09:32:20.719" v="2400" actId="26606"/>
          <ac:spMkLst>
            <pc:docMk/>
            <pc:sldMk cId="801616061" sldId="268"/>
            <ac:spMk id="8" creationId="{09588DA8-065E-4F6F-8EFD-43104AB2E0CF}"/>
          </ac:spMkLst>
        </pc:spChg>
        <pc:spChg chg="add">
          <ac:chgData name="John Shorter" userId="755fde98-7d6a-4e3f-b457-9c24d3102ced" providerId="ADAL" clId="{430C0A2D-74FE-4AF7-8A4D-7D40882B82A3}" dt="2023-06-19T09:32:20.719" v="2400" actId="26606"/>
          <ac:spMkLst>
            <pc:docMk/>
            <pc:sldMk cId="801616061" sldId="268"/>
            <ac:spMk id="10" creationId="{C4285719-470E-454C-AF62-8323075F1F5B}"/>
          </ac:spMkLst>
        </pc:spChg>
        <pc:spChg chg="add">
          <ac:chgData name="John Shorter" userId="755fde98-7d6a-4e3f-b457-9c24d3102ced" providerId="ADAL" clId="{430C0A2D-74FE-4AF7-8A4D-7D40882B82A3}" dt="2023-06-19T09:32:20.719" v="2400" actId="26606"/>
          <ac:spMkLst>
            <pc:docMk/>
            <pc:sldMk cId="801616061" sldId="268"/>
            <ac:spMk id="12" creationId="{CD9FE4EF-C4D8-49A0-B2FF-81D8DB7D8A24}"/>
          </ac:spMkLst>
        </pc:spChg>
        <pc:spChg chg="add">
          <ac:chgData name="John Shorter" userId="755fde98-7d6a-4e3f-b457-9c24d3102ced" providerId="ADAL" clId="{430C0A2D-74FE-4AF7-8A4D-7D40882B82A3}" dt="2023-06-19T09:32:20.719" v="2400" actId="26606"/>
          <ac:spMkLst>
            <pc:docMk/>
            <pc:sldMk cId="801616061" sldId="268"/>
            <ac:spMk id="14" creationId="{4300840D-0A0B-4512-BACA-B439D5B9C57C}"/>
          </ac:spMkLst>
        </pc:spChg>
        <pc:spChg chg="add">
          <ac:chgData name="John Shorter" userId="755fde98-7d6a-4e3f-b457-9c24d3102ced" providerId="ADAL" clId="{430C0A2D-74FE-4AF7-8A4D-7D40882B82A3}" dt="2023-06-19T09:32:20.719" v="2400" actId="26606"/>
          <ac:spMkLst>
            <pc:docMk/>
            <pc:sldMk cId="801616061" sldId="268"/>
            <ac:spMk id="16" creationId="{D2B78728-A580-49A7-84F9-6EF6F583ADE0}"/>
          </ac:spMkLst>
        </pc:spChg>
        <pc:spChg chg="add">
          <ac:chgData name="John Shorter" userId="755fde98-7d6a-4e3f-b457-9c24d3102ced" providerId="ADAL" clId="{430C0A2D-74FE-4AF7-8A4D-7D40882B82A3}" dt="2023-06-19T09:32:20.719" v="2400" actId="26606"/>
          <ac:spMkLst>
            <pc:docMk/>
            <pc:sldMk cId="801616061" sldId="268"/>
            <ac:spMk id="18" creationId="{38FAA1A1-D861-433F-88FA-1E9D6FD31D11}"/>
          </ac:spMkLst>
        </pc:spChg>
        <pc:spChg chg="add">
          <ac:chgData name="John Shorter" userId="755fde98-7d6a-4e3f-b457-9c24d3102ced" providerId="ADAL" clId="{430C0A2D-74FE-4AF7-8A4D-7D40882B82A3}" dt="2023-06-19T09:32:20.719" v="2400" actId="26606"/>
          <ac:spMkLst>
            <pc:docMk/>
            <pc:sldMk cId="801616061" sldId="268"/>
            <ac:spMk id="20" creationId="{8D71EDA1-87BF-4D5D-AB79-F346FD19278A}"/>
          </ac:spMkLst>
        </pc:spChg>
      </pc:sldChg>
      <pc:sldChg chg="addSp delSp modSp add mod setBg">
        <pc:chgData name="John Shorter" userId="755fde98-7d6a-4e3f-b457-9c24d3102ced" providerId="ADAL" clId="{430C0A2D-74FE-4AF7-8A4D-7D40882B82A3}" dt="2023-06-19T10:12:26.752" v="3447" actId="26606"/>
        <pc:sldMkLst>
          <pc:docMk/>
          <pc:sldMk cId="2131560552" sldId="269"/>
        </pc:sldMkLst>
        <pc:spChg chg="mod">
          <ac:chgData name="John Shorter" userId="755fde98-7d6a-4e3f-b457-9c24d3102ced" providerId="ADAL" clId="{430C0A2D-74FE-4AF7-8A4D-7D40882B82A3}" dt="2023-06-19T10:12:26.752" v="3447" actId="26606"/>
          <ac:spMkLst>
            <pc:docMk/>
            <pc:sldMk cId="2131560552" sldId="269"/>
            <ac:spMk id="2" creationId="{698D9A42-D6AB-3DEC-132E-1A09DA50731E}"/>
          </ac:spMkLst>
        </pc:spChg>
        <pc:spChg chg="del mod">
          <ac:chgData name="John Shorter" userId="755fde98-7d6a-4e3f-b457-9c24d3102ced" providerId="ADAL" clId="{430C0A2D-74FE-4AF7-8A4D-7D40882B82A3}" dt="2023-06-19T10:12:22.575" v="3446" actId="478"/>
          <ac:spMkLst>
            <pc:docMk/>
            <pc:sldMk cId="2131560552" sldId="269"/>
            <ac:spMk id="3" creationId="{E40217D8-3C35-B3E1-1AFD-ADF50A15F154}"/>
          </ac:spMkLst>
        </pc:spChg>
        <pc:spChg chg="add del mod">
          <ac:chgData name="John Shorter" userId="755fde98-7d6a-4e3f-b457-9c24d3102ced" providerId="ADAL" clId="{430C0A2D-74FE-4AF7-8A4D-7D40882B82A3}" dt="2023-06-19T10:12:26.752" v="3447" actId="26606"/>
          <ac:spMkLst>
            <pc:docMk/>
            <pc:sldMk cId="2131560552" sldId="269"/>
            <ac:spMk id="6" creationId="{A0E1AC6E-2502-03BB-EAB5-612F3641D5A8}"/>
          </ac:spMkLst>
        </pc:spChg>
        <pc:spChg chg="add">
          <ac:chgData name="John Shorter" userId="755fde98-7d6a-4e3f-b457-9c24d3102ced" providerId="ADAL" clId="{430C0A2D-74FE-4AF7-8A4D-7D40882B82A3}" dt="2023-06-19T10:12:26.752" v="3447" actId="26606"/>
          <ac:spMkLst>
            <pc:docMk/>
            <pc:sldMk cId="2131560552" sldId="269"/>
            <ac:spMk id="11" creationId="{A8384FB5-9ADC-4DDC-881B-597D56F5B15D}"/>
          </ac:spMkLst>
        </pc:spChg>
        <pc:spChg chg="add">
          <ac:chgData name="John Shorter" userId="755fde98-7d6a-4e3f-b457-9c24d3102ced" providerId="ADAL" clId="{430C0A2D-74FE-4AF7-8A4D-7D40882B82A3}" dt="2023-06-19T10:12:26.752" v="3447" actId="26606"/>
          <ac:spMkLst>
            <pc:docMk/>
            <pc:sldMk cId="2131560552" sldId="269"/>
            <ac:spMk id="13" creationId="{91E5A9A7-95C6-4F4F-B00E-C82E07FE62EF}"/>
          </ac:spMkLst>
        </pc:spChg>
        <pc:spChg chg="add">
          <ac:chgData name="John Shorter" userId="755fde98-7d6a-4e3f-b457-9c24d3102ced" providerId="ADAL" clId="{430C0A2D-74FE-4AF7-8A4D-7D40882B82A3}" dt="2023-06-19T10:12:26.752" v="3447" actId="26606"/>
          <ac:spMkLst>
            <pc:docMk/>
            <pc:sldMk cId="2131560552" sldId="269"/>
            <ac:spMk id="15" creationId="{D07DD2DE-F619-49DD-B5E7-03A290FF4ED1}"/>
          </ac:spMkLst>
        </pc:spChg>
        <pc:spChg chg="add">
          <ac:chgData name="John Shorter" userId="755fde98-7d6a-4e3f-b457-9c24d3102ced" providerId="ADAL" clId="{430C0A2D-74FE-4AF7-8A4D-7D40882B82A3}" dt="2023-06-19T10:12:26.752" v="3447" actId="26606"/>
          <ac:spMkLst>
            <pc:docMk/>
            <pc:sldMk cId="2131560552" sldId="269"/>
            <ac:spMk id="17" creationId="{85149191-5F60-4A28-AAFF-039F96B0F3EC}"/>
          </ac:spMkLst>
        </pc:spChg>
        <pc:spChg chg="add">
          <ac:chgData name="John Shorter" userId="755fde98-7d6a-4e3f-b457-9c24d3102ced" providerId="ADAL" clId="{430C0A2D-74FE-4AF7-8A4D-7D40882B82A3}" dt="2023-06-19T10:12:26.752" v="3447" actId="26606"/>
          <ac:spMkLst>
            <pc:docMk/>
            <pc:sldMk cId="2131560552" sldId="269"/>
            <ac:spMk id="19" creationId="{F8260ED5-17F7-4158-B241-D51DD4CF1B7E}"/>
          </ac:spMkLst>
        </pc:spChg>
        <pc:picChg chg="add mod">
          <ac:chgData name="John Shorter" userId="755fde98-7d6a-4e3f-b457-9c24d3102ced" providerId="ADAL" clId="{430C0A2D-74FE-4AF7-8A4D-7D40882B82A3}" dt="2023-06-19T10:12:26.752" v="3447" actId="26606"/>
          <ac:picMkLst>
            <pc:docMk/>
            <pc:sldMk cId="2131560552" sldId="269"/>
            <ac:picMk id="4" creationId="{543DE22E-E82F-6F40-8EF0-07F01B88E19D}"/>
          </ac:picMkLst>
        </pc:picChg>
      </pc:sldChg>
      <pc:sldChg chg="addSp delSp modSp add mod setBg">
        <pc:chgData name="John Shorter" userId="755fde98-7d6a-4e3f-b457-9c24d3102ced" providerId="ADAL" clId="{430C0A2D-74FE-4AF7-8A4D-7D40882B82A3}" dt="2023-06-20T09:12:16.488" v="3957" actId="1076"/>
        <pc:sldMkLst>
          <pc:docMk/>
          <pc:sldMk cId="2754113069" sldId="270"/>
        </pc:sldMkLst>
        <pc:spChg chg="mod">
          <ac:chgData name="John Shorter" userId="755fde98-7d6a-4e3f-b457-9c24d3102ced" providerId="ADAL" clId="{430C0A2D-74FE-4AF7-8A4D-7D40882B82A3}" dt="2023-06-19T10:12:31.572" v="3448" actId="26606"/>
          <ac:spMkLst>
            <pc:docMk/>
            <pc:sldMk cId="2754113069" sldId="270"/>
            <ac:spMk id="2" creationId="{9621461F-3395-BFB3-32A4-A0998E251D3E}"/>
          </ac:spMkLst>
        </pc:spChg>
        <pc:spChg chg="del">
          <ac:chgData name="John Shorter" userId="755fde98-7d6a-4e3f-b457-9c24d3102ced" providerId="ADAL" clId="{430C0A2D-74FE-4AF7-8A4D-7D40882B82A3}" dt="2023-06-19T10:12:31.572" v="3448" actId="26606"/>
          <ac:spMkLst>
            <pc:docMk/>
            <pc:sldMk cId="2754113069" sldId="270"/>
            <ac:spMk id="3" creationId="{2C397BCA-2B1E-EC1B-707A-5113F930AD56}"/>
          </ac:spMkLst>
        </pc:spChg>
        <pc:spChg chg="add del mod">
          <ac:chgData name="John Shorter" userId="755fde98-7d6a-4e3f-b457-9c24d3102ced" providerId="ADAL" clId="{430C0A2D-74FE-4AF7-8A4D-7D40882B82A3}" dt="2023-06-20T09:10:37.615" v="3954" actId="478"/>
          <ac:spMkLst>
            <pc:docMk/>
            <pc:sldMk cId="2754113069" sldId="270"/>
            <ac:spMk id="5" creationId="{7F89F109-8740-17B4-8174-9F6DFC156E4C}"/>
          </ac:spMkLst>
        </pc:spChg>
        <pc:spChg chg="add">
          <ac:chgData name="John Shorter" userId="755fde98-7d6a-4e3f-b457-9c24d3102ced" providerId="ADAL" clId="{430C0A2D-74FE-4AF7-8A4D-7D40882B82A3}" dt="2023-06-19T10:12:31.572" v="3448" actId="26606"/>
          <ac:spMkLst>
            <pc:docMk/>
            <pc:sldMk cId="2754113069" sldId="270"/>
            <ac:spMk id="9" creationId="{A8384FB5-9ADC-4DDC-881B-597D56F5B15D}"/>
          </ac:spMkLst>
        </pc:spChg>
        <pc:spChg chg="add">
          <ac:chgData name="John Shorter" userId="755fde98-7d6a-4e3f-b457-9c24d3102ced" providerId="ADAL" clId="{430C0A2D-74FE-4AF7-8A4D-7D40882B82A3}" dt="2023-06-19T10:12:31.572" v="3448" actId="26606"/>
          <ac:spMkLst>
            <pc:docMk/>
            <pc:sldMk cId="2754113069" sldId="270"/>
            <ac:spMk id="11" creationId="{91E5A9A7-95C6-4F4F-B00E-C82E07FE62EF}"/>
          </ac:spMkLst>
        </pc:spChg>
        <pc:spChg chg="add">
          <ac:chgData name="John Shorter" userId="755fde98-7d6a-4e3f-b457-9c24d3102ced" providerId="ADAL" clId="{430C0A2D-74FE-4AF7-8A4D-7D40882B82A3}" dt="2023-06-19T10:12:31.572" v="3448" actId="26606"/>
          <ac:spMkLst>
            <pc:docMk/>
            <pc:sldMk cId="2754113069" sldId="270"/>
            <ac:spMk id="13" creationId="{D07DD2DE-F619-49DD-B5E7-03A290FF4ED1}"/>
          </ac:spMkLst>
        </pc:spChg>
        <pc:spChg chg="add">
          <ac:chgData name="John Shorter" userId="755fde98-7d6a-4e3f-b457-9c24d3102ced" providerId="ADAL" clId="{430C0A2D-74FE-4AF7-8A4D-7D40882B82A3}" dt="2023-06-19T10:12:31.572" v="3448" actId="26606"/>
          <ac:spMkLst>
            <pc:docMk/>
            <pc:sldMk cId="2754113069" sldId="270"/>
            <ac:spMk id="15" creationId="{85149191-5F60-4A28-AAFF-039F96B0F3EC}"/>
          </ac:spMkLst>
        </pc:spChg>
        <pc:spChg chg="add">
          <ac:chgData name="John Shorter" userId="755fde98-7d6a-4e3f-b457-9c24d3102ced" providerId="ADAL" clId="{430C0A2D-74FE-4AF7-8A4D-7D40882B82A3}" dt="2023-06-19T10:12:31.572" v="3448" actId="26606"/>
          <ac:spMkLst>
            <pc:docMk/>
            <pc:sldMk cId="2754113069" sldId="270"/>
            <ac:spMk id="17" creationId="{F8260ED5-17F7-4158-B241-D51DD4CF1B7E}"/>
          </ac:spMkLst>
        </pc:spChg>
        <pc:picChg chg="add del mod">
          <ac:chgData name="John Shorter" userId="755fde98-7d6a-4e3f-b457-9c24d3102ced" providerId="ADAL" clId="{430C0A2D-74FE-4AF7-8A4D-7D40882B82A3}" dt="2023-06-20T09:10:34.929" v="3953" actId="478"/>
          <ac:picMkLst>
            <pc:docMk/>
            <pc:sldMk cId="2754113069" sldId="270"/>
            <ac:picMk id="4" creationId="{43344C04-D65A-D723-FEF1-926AA288056A}"/>
          </ac:picMkLst>
        </pc:picChg>
        <pc:picChg chg="add mod">
          <ac:chgData name="John Shorter" userId="755fde98-7d6a-4e3f-b457-9c24d3102ced" providerId="ADAL" clId="{430C0A2D-74FE-4AF7-8A4D-7D40882B82A3}" dt="2023-06-20T09:12:16.488" v="3957" actId="1076"/>
          <ac:picMkLst>
            <pc:docMk/>
            <pc:sldMk cId="2754113069" sldId="270"/>
            <ac:picMk id="7" creationId="{5AD6457E-2979-9925-BA6F-1EEF9B0F3A65}"/>
          </ac:picMkLst>
        </pc:picChg>
      </pc:sldChg>
      <pc:sldChg chg="addSp delSp modSp new mod setBg">
        <pc:chgData name="John Shorter" userId="755fde98-7d6a-4e3f-b457-9c24d3102ced" providerId="ADAL" clId="{430C0A2D-74FE-4AF7-8A4D-7D40882B82A3}" dt="2023-06-20T09:13:37.050" v="3963" actId="14100"/>
        <pc:sldMkLst>
          <pc:docMk/>
          <pc:sldMk cId="4294024424" sldId="271"/>
        </pc:sldMkLst>
        <pc:spChg chg="mod">
          <ac:chgData name="John Shorter" userId="755fde98-7d6a-4e3f-b457-9c24d3102ced" providerId="ADAL" clId="{430C0A2D-74FE-4AF7-8A4D-7D40882B82A3}" dt="2023-06-19T10:12:36.270" v="3449" actId="26606"/>
          <ac:spMkLst>
            <pc:docMk/>
            <pc:sldMk cId="4294024424" sldId="271"/>
            <ac:spMk id="2" creationId="{49221C67-84AE-FE15-E28C-89BBBC59E407}"/>
          </ac:spMkLst>
        </pc:spChg>
        <pc:spChg chg="del">
          <ac:chgData name="John Shorter" userId="755fde98-7d6a-4e3f-b457-9c24d3102ced" providerId="ADAL" clId="{430C0A2D-74FE-4AF7-8A4D-7D40882B82A3}" dt="2023-06-19T10:12:36.270" v="3449" actId="26606"/>
          <ac:spMkLst>
            <pc:docMk/>
            <pc:sldMk cId="4294024424" sldId="271"/>
            <ac:spMk id="3" creationId="{E836BC6F-DDEB-F21F-E251-39A84740044C}"/>
          </ac:spMkLst>
        </pc:spChg>
        <pc:spChg chg="add del mod">
          <ac:chgData name="John Shorter" userId="755fde98-7d6a-4e3f-b457-9c24d3102ced" providerId="ADAL" clId="{430C0A2D-74FE-4AF7-8A4D-7D40882B82A3}" dt="2023-06-20T09:13:23.349" v="3959" actId="478"/>
          <ac:spMkLst>
            <pc:docMk/>
            <pc:sldMk cId="4294024424" sldId="271"/>
            <ac:spMk id="5" creationId="{F6A3E39E-53E4-26A6-A4E9-D9EBB545D04D}"/>
          </ac:spMkLst>
        </pc:spChg>
        <pc:spChg chg="add">
          <ac:chgData name="John Shorter" userId="755fde98-7d6a-4e3f-b457-9c24d3102ced" providerId="ADAL" clId="{430C0A2D-74FE-4AF7-8A4D-7D40882B82A3}" dt="2023-06-19T10:12:36.270" v="3449" actId="26606"/>
          <ac:spMkLst>
            <pc:docMk/>
            <pc:sldMk cId="4294024424" sldId="271"/>
            <ac:spMk id="9" creationId="{A8384FB5-9ADC-4DDC-881B-597D56F5B15D}"/>
          </ac:spMkLst>
        </pc:spChg>
        <pc:spChg chg="add">
          <ac:chgData name="John Shorter" userId="755fde98-7d6a-4e3f-b457-9c24d3102ced" providerId="ADAL" clId="{430C0A2D-74FE-4AF7-8A4D-7D40882B82A3}" dt="2023-06-19T10:12:36.270" v="3449" actId="26606"/>
          <ac:spMkLst>
            <pc:docMk/>
            <pc:sldMk cId="4294024424" sldId="271"/>
            <ac:spMk id="11" creationId="{91E5A9A7-95C6-4F4F-B00E-C82E07FE62EF}"/>
          </ac:spMkLst>
        </pc:spChg>
        <pc:spChg chg="add">
          <ac:chgData name="John Shorter" userId="755fde98-7d6a-4e3f-b457-9c24d3102ced" providerId="ADAL" clId="{430C0A2D-74FE-4AF7-8A4D-7D40882B82A3}" dt="2023-06-19T10:12:36.270" v="3449" actId="26606"/>
          <ac:spMkLst>
            <pc:docMk/>
            <pc:sldMk cId="4294024424" sldId="271"/>
            <ac:spMk id="13" creationId="{D07DD2DE-F619-49DD-B5E7-03A290FF4ED1}"/>
          </ac:spMkLst>
        </pc:spChg>
        <pc:spChg chg="add">
          <ac:chgData name="John Shorter" userId="755fde98-7d6a-4e3f-b457-9c24d3102ced" providerId="ADAL" clId="{430C0A2D-74FE-4AF7-8A4D-7D40882B82A3}" dt="2023-06-19T10:12:36.270" v="3449" actId="26606"/>
          <ac:spMkLst>
            <pc:docMk/>
            <pc:sldMk cId="4294024424" sldId="271"/>
            <ac:spMk id="15" creationId="{85149191-5F60-4A28-AAFF-039F96B0F3EC}"/>
          </ac:spMkLst>
        </pc:spChg>
        <pc:spChg chg="add">
          <ac:chgData name="John Shorter" userId="755fde98-7d6a-4e3f-b457-9c24d3102ced" providerId="ADAL" clId="{430C0A2D-74FE-4AF7-8A4D-7D40882B82A3}" dt="2023-06-19T10:12:36.270" v="3449" actId="26606"/>
          <ac:spMkLst>
            <pc:docMk/>
            <pc:sldMk cId="4294024424" sldId="271"/>
            <ac:spMk id="17" creationId="{F8260ED5-17F7-4158-B241-D51DD4CF1B7E}"/>
          </ac:spMkLst>
        </pc:spChg>
        <pc:picChg chg="add del mod">
          <ac:chgData name="John Shorter" userId="755fde98-7d6a-4e3f-b457-9c24d3102ced" providerId="ADAL" clId="{430C0A2D-74FE-4AF7-8A4D-7D40882B82A3}" dt="2023-06-20T09:12:29.485" v="3958" actId="478"/>
          <ac:picMkLst>
            <pc:docMk/>
            <pc:sldMk cId="4294024424" sldId="271"/>
            <ac:picMk id="4" creationId="{AE4BB821-DA49-A5B1-C868-704320424D19}"/>
          </ac:picMkLst>
        </pc:picChg>
        <pc:picChg chg="add mod">
          <ac:chgData name="John Shorter" userId="755fde98-7d6a-4e3f-b457-9c24d3102ced" providerId="ADAL" clId="{430C0A2D-74FE-4AF7-8A4D-7D40882B82A3}" dt="2023-06-20T09:13:37.050" v="3963" actId="14100"/>
          <ac:picMkLst>
            <pc:docMk/>
            <pc:sldMk cId="4294024424" sldId="271"/>
            <ac:picMk id="7" creationId="{59F058A3-5EE8-2DA1-DA7F-2B0D3E558B07}"/>
          </ac:picMkLst>
        </pc:picChg>
      </pc:sldChg>
      <pc:sldChg chg="addSp delSp modSp new mod setBg">
        <pc:chgData name="John Shorter" userId="755fde98-7d6a-4e3f-b457-9c24d3102ced" providerId="ADAL" clId="{430C0A2D-74FE-4AF7-8A4D-7D40882B82A3}" dt="2023-06-20T09:14:29.541" v="3966" actId="1076"/>
        <pc:sldMkLst>
          <pc:docMk/>
          <pc:sldMk cId="2693162404" sldId="272"/>
        </pc:sldMkLst>
        <pc:spChg chg="mod">
          <ac:chgData name="John Shorter" userId="755fde98-7d6a-4e3f-b457-9c24d3102ced" providerId="ADAL" clId="{430C0A2D-74FE-4AF7-8A4D-7D40882B82A3}" dt="2023-06-19T10:12:40.815" v="3450" actId="26606"/>
          <ac:spMkLst>
            <pc:docMk/>
            <pc:sldMk cId="2693162404" sldId="272"/>
            <ac:spMk id="2" creationId="{4A4B313B-B379-8E67-169D-4DBB61D04D68}"/>
          </ac:spMkLst>
        </pc:spChg>
        <pc:spChg chg="del">
          <ac:chgData name="John Shorter" userId="755fde98-7d6a-4e3f-b457-9c24d3102ced" providerId="ADAL" clId="{430C0A2D-74FE-4AF7-8A4D-7D40882B82A3}" dt="2023-06-19T10:12:40.815" v="3450" actId="26606"/>
          <ac:spMkLst>
            <pc:docMk/>
            <pc:sldMk cId="2693162404" sldId="272"/>
            <ac:spMk id="3" creationId="{D5677B21-3C06-ABBD-FC26-EB554926C4C4}"/>
          </ac:spMkLst>
        </pc:spChg>
        <pc:spChg chg="add mod">
          <ac:chgData name="John Shorter" userId="755fde98-7d6a-4e3f-b457-9c24d3102ced" providerId="ADAL" clId="{430C0A2D-74FE-4AF7-8A4D-7D40882B82A3}" dt="2023-06-20T09:13:44.175" v="3964" actId="478"/>
          <ac:spMkLst>
            <pc:docMk/>
            <pc:sldMk cId="2693162404" sldId="272"/>
            <ac:spMk id="4" creationId="{0101A8DB-8B0D-F349-6F92-E6169CA74B28}"/>
          </ac:spMkLst>
        </pc:spChg>
        <pc:spChg chg="add">
          <ac:chgData name="John Shorter" userId="755fde98-7d6a-4e3f-b457-9c24d3102ced" providerId="ADAL" clId="{430C0A2D-74FE-4AF7-8A4D-7D40882B82A3}" dt="2023-06-19T10:12:40.815" v="3450" actId="26606"/>
          <ac:spMkLst>
            <pc:docMk/>
            <pc:sldMk cId="2693162404" sldId="272"/>
            <ac:spMk id="11" creationId="{A8384FB5-9ADC-4DDC-881B-597D56F5B15D}"/>
          </ac:spMkLst>
        </pc:spChg>
        <pc:spChg chg="add">
          <ac:chgData name="John Shorter" userId="755fde98-7d6a-4e3f-b457-9c24d3102ced" providerId="ADAL" clId="{430C0A2D-74FE-4AF7-8A4D-7D40882B82A3}" dt="2023-06-19T10:12:40.815" v="3450" actId="26606"/>
          <ac:spMkLst>
            <pc:docMk/>
            <pc:sldMk cId="2693162404" sldId="272"/>
            <ac:spMk id="13" creationId="{1199E1B1-A8C0-4FE8-A5A8-1CB41D69F857}"/>
          </ac:spMkLst>
        </pc:spChg>
        <pc:spChg chg="add">
          <ac:chgData name="John Shorter" userId="755fde98-7d6a-4e3f-b457-9c24d3102ced" providerId="ADAL" clId="{430C0A2D-74FE-4AF7-8A4D-7D40882B82A3}" dt="2023-06-19T10:12:40.815" v="3450" actId="26606"/>
          <ac:spMkLst>
            <pc:docMk/>
            <pc:sldMk cId="2693162404" sldId="272"/>
            <ac:spMk id="15" creationId="{84A8DE83-DE75-4B41-9DB4-A7EC0B0DEC0B}"/>
          </ac:spMkLst>
        </pc:spChg>
        <pc:spChg chg="add">
          <ac:chgData name="John Shorter" userId="755fde98-7d6a-4e3f-b457-9c24d3102ced" providerId="ADAL" clId="{430C0A2D-74FE-4AF7-8A4D-7D40882B82A3}" dt="2023-06-19T10:12:40.815" v="3450" actId="26606"/>
          <ac:spMkLst>
            <pc:docMk/>
            <pc:sldMk cId="2693162404" sldId="272"/>
            <ac:spMk id="17" creationId="{A7009A0A-BEF5-4EAC-AF15-E4F9F002E239}"/>
          </ac:spMkLst>
        </pc:spChg>
        <pc:picChg chg="add del mod">
          <ac:chgData name="John Shorter" userId="755fde98-7d6a-4e3f-b457-9c24d3102ced" providerId="ADAL" clId="{430C0A2D-74FE-4AF7-8A4D-7D40882B82A3}" dt="2023-06-19T10:08:11.958" v="3440" actId="478"/>
          <ac:picMkLst>
            <pc:docMk/>
            <pc:sldMk cId="2693162404" sldId="272"/>
            <ac:picMk id="4" creationId="{B88971EC-0FD2-6CEA-5BC9-137D6035DE9A}"/>
          </ac:picMkLst>
        </pc:picChg>
        <pc:picChg chg="add del mod">
          <ac:chgData name="John Shorter" userId="755fde98-7d6a-4e3f-b457-9c24d3102ced" providerId="ADAL" clId="{430C0A2D-74FE-4AF7-8A4D-7D40882B82A3}" dt="2023-06-20T09:13:44.175" v="3964" actId="478"/>
          <ac:picMkLst>
            <pc:docMk/>
            <pc:sldMk cId="2693162404" sldId="272"/>
            <ac:picMk id="6" creationId="{1BCBB991-B2AD-C045-060A-82450EBD6CE3}"/>
          </ac:picMkLst>
        </pc:picChg>
        <pc:picChg chg="add mod">
          <ac:chgData name="John Shorter" userId="755fde98-7d6a-4e3f-b457-9c24d3102ced" providerId="ADAL" clId="{430C0A2D-74FE-4AF7-8A4D-7D40882B82A3}" dt="2023-06-20T09:14:29.541" v="3966" actId="1076"/>
          <ac:picMkLst>
            <pc:docMk/>
            <pc:sldMk cId="2693162404" sldId="272"/>
            <ac:picMk id="7" creationId="{C9BAA6C6-CB82-86E7-CE32-58508675C87D}"/>
          </ac:picMkLst>
        </pc:picChg>
      </pc:sldChg>
      <pc:sldChg chg="addSp delSp modSp new mod setBg">
        <pc:chgData name="John Shorter" userId="755fde98-7d6a-4e3f-b457-9c24d3102ced" providerId="ADAL" clId="{430C0A2D-74FE-4AF7-8A4D-7D40882B82A3}" dt="2023-06-20T09:15:24.310" v="3969" actId="1076"/>
        <pc:sldMkLst>
          <pc:docMk/>
          <pc:sldMk cId="1891494655" sldId="273"/>
        </pc:sldMkLst>
        <pc:spChg chg="mod">
          <ac:chgData name="John Shorter" userId="755fde98-7d6a-4e3f-b457-9c24d3102ced" providerId="ADAL" clId="{430C0A2D-74FE-4AF7-8A4D-7D40882B82A3}" dt="2023-06-19T10:12:47.609" v="3451" actId="26606"/>
          <ac:spMkLst>
            <pc:docMk/>
            <pc:sldMk cId="1891494655" sldId="273"/>
            <ac:spMk id="2" creationId="{F594DEF9-0213-95FE-4CA7-16CD4FD395B9}"/>
          </ac:spMkLst>
        </pc:spChg>
        <pc:spChg chg="del">
          <ac:chgData name="John Shorter" userId="755fde98-7d6a-4e3f-b457-9c24d3102ced" providerId="ADAL" clId="{430C0A2D-74FE-4AF7-8A4D-7D40882B82A3}" dt="2023-06-19T10:12:47.609" v="3451" actId="26606"/>
          <ac:spMkLst>
            <pc:docMk/>
            <pc:sldMk cId="1891494655" sldId="273"/>
            <ac:spMk id="3" creationId="{CA436F8F-1A9A-6391-3A53-59FFD46CC5E4}"/>
          </ac:spMkLst>
        </pc:spChg>
        <pc:spChg chg="add mod">
          <ac:chgData name="John Shorter" userId="755fde98-7d6a-4e3f-b457-9c24d3102ced" providerId="ADAL" clId="{430C0A2D-74FE-4AF7-8A4D-7D40882B82A3}" dt="2023-06-20T09:14:44.285" v="3967" actId="478"/>
          <ac:spMkLst>
            <pc:docMk/>
            <pc:sldMk cId="1891494655" sldId="273"/>
            <ac:spMk id="5" creationId="{CBE8C92F-C170-9B2A-9BAF-3D00211AAABF}"/>
          </ac:spMkLst>
        </pc:spChg>
        <pc:spChg chg="add">
          <ac:chgData name="John Shorter" userId="755fde98-7d6a-4e3f-b457-9c24d3102ced" providerId="ADAL" clId="{430C0A2D-74FE-4AF7-8A4D-7D40882B82A3}" dt="2023-06-19T10:12:47.609" v="3451" actId="26606"/>
          <ac:spMkLst>
            <pc:docMk/>
            <pc:sldMk cId="1891494655" sldId="273"/>
            <ac:spMk id="9" creationId="{A8384FB5-9ADC-4DDC-881B-597D56F5B15D}"/>
          </ac:spMkLst>
        </pc:spChg>
        <pc:spChg chg="add">
          <ac:chgData name="John Shorter" userId="755fde98-7d6a-4e3f-b457-9c24d3102ced" providerId="ADAL" clId="{430C0A2D-74FE-4AF7-8A4D-7D40882B82A3}" dt="2023-06-19T10:12:47.609" v="3451" actId="26606"/>
          <ac:spMkLst>
            <pc:docMk/>
            <pc:sldMk cId="1891494655" sldId="273"/>
            <ac:spMk id="11" creationId="{1199E1B1-A8C0-4FE8-A5A8-1CB41D69F857}"/>
          </ac:spMkLst>
        </pc:spChg>
        <pc:spChg chg="add">
          <ac:chgData name="John Shorter" userId="755fde98-7d6a-4e3f-b457-9c24d3102ced" providerId="ADAL" clId="{430C0A2D-74FE-4AF7-8A4D-7D40882B82A3}" dt="2023-06-19T10:12:47.609" v="3451" actId="26606"/>
          <ac:spMkLst>
            <pc:docMk/>
            <pc:sldMk cId="1891494655" sldId="273"/>
            <ac:spMk id="13" creationId="{84A8DE83-DE75-4B41-9DB4-A7EC0B0DEC0B}"/>
          </ac:spMkLst>
        </pc:spChg>
        <pc:spChg chg="add">
          <ac:chgData name="John Shorter" userId="755fde98-7d6a-4e3f-b457-9c24d3102ced" providerId="ADAL" clId="{430C0A2D-74FE-4AF7-8A4D-7D40882B82A3}" dt="2023-06-19T10:12:47.609" v="3451" actId="26606"/>
          <ac:spMkLst>
            <pc:docMk/>
            <pc:sldMk cId="1891494655" sldId="273"/>
            <ac:spMk id="15" creationId="{A7009A0A-BEF5-4EAC-AF15-E4F9F002E239}"/>
          </ac:spMkLst>
        </pc:spChg>
        <pc:picChg chg="add del mod">
          <ac:chgData name="John Shorter" userId="755fde98-7d6a-4e3f-b457-9c24d3102ced" providerId="ADAL" clId="{430C0A2D-74FE-4AF7-8A4D-7D40882B82A3}" dt="2023-06-20T09:14:44.285" v="3967" actId="478"/>
          <ac:picMkLst>
            <pc:docMk/>
            <pc:sldMk cId="1891494655" sldId="273"/>
            <ac:picMk id="4" creationId="{F0A2BFAD-DE0F-AB2E-AEC5-929E1295CD39}"/>
          </ac:picMkLst>
        </pc:picChg>
        <pc:picChg chg="add mod">
          <ac:chgData name="John Shorter" userId="755fde98-7d6a-4e3f-b457-9c24d3102ced" providerId="ADAL" clId="{430C0A2D-74FE-4AF7-8A4D-7D40882B82A3}" dt="2023-06-20T09:15:24.310" v="3969" actId="1076"/>
          <ac:picMkLst>
            <pc:docMk/>
            <pc:sldMk cId="1891494655" sldId="273"/>
            <ac:picMk id="7" creationId="{C5B986F6-6F84-0BA7-AB8C-7B15502AE077}"/>
          </ac:picMkLst>
        </pc:picChg>
      </pc:sldChg>
      <pc:sldChg chg="addSp delSp modSp new mod setBg">
        <pc:chgData name="John Shorter" userId="755fde98-7d6a-4e3f-b457-9c24d3102ced" providerId="ADAL" clId="{430C0A2D-74FE-4AF7-8A4D-7D40882B82A3}" dt="2023-06-19T10:12:03.019" v="3445" actId="26606"/>
        <pc:sldMkLst>
          <pc:docMk/>
          <pc:sldMk cId="111486112" sldId="274"/>
        </pc:sldMkLst>
        <pc:spChg chg="mod">
          <ac:chgData name="John Shorter" userId="755fde98-7d6a-4e3f-b457-9c24d3102ced" providerId="ADAL" clId="{430C0A2D-74FE-4AF7-8A4D-7D40882B82A3}" dt="2023-06-19T10:12:03.019" v="3445" actId="26606"/>
          <ac:spMkLst>
            <pc:docMk/>
            <pc:sldMk cId="111486112" sldId="274"/>
            <ac:spMk id="2" creationId="{1134C99C-9642-FF40-DD1D-D5BCC20F5EBB}"/>
          </ac:spMkLst>
        </pc:spChg>
        <pc:spChg chg="del">
          <ac:chgData name="John Shorter" userId="755fde98-7d6a-4e3f-b457-9c24d3102ced" providerId="ADAL" clId="{430C0A2D-74FE-4AF7-8A4D-7D40882B82A3}" dt="2023-06-19T10:11:51.727" v="3443" actId="26606"/>
          <ac:spMkLst>
            <pc:docMk/>
            <pc:sldMk cId="111486112" sldId="274"/>
            <ac:spMk id="3" creationId="{5916C97C-9CB1-ACD5-9A54-80A2EC3BB78B}"/>
          </ac:spMkLst>
        </pc:spChg>
        <pc:spChg chg="add del">
          <ac:chgData name="John Shorter" userId="755fde98-7d6a-4e3f-b457-9c24d3102ced" providerId="ADAL" clId="{430C0A2D-74FE-4AF7-8A4D-7D40882B82A3}" dt="2023-06-19T10:12:03.019" v="3445" actId="26606"/>
          <ac:spMkLst>
            <pc:docMk/>
            <pc:sldMk cId="111486112" sldId="274"/>
            <ac:spMk id="9" creationId="{D12DDE76-C203-4047-9998-63900085B5E8}"/>
          </ac:spMkLst>
        </pc:spChg>
        <pc:spChg chg="add">
          <ac:chgData name="John Shorter" userId="755fde98-7d6a-4e3f-b457-9c24d3102ced" providerId="ADAL" clId="{430C0A2D-74FE-4AF7-8A4D-7D40882B82A3}" dt="2023-06-19T10:12:03.019" v="3445" actId="26606"/>
          <ac:spMkLst>
            <pc:docMk/>
            <pc:sldMk cId="111486112" sldId="274"/>
            <ac:spMk id="14" creationId="{A8384FB5-9ADC-4DDC-881B-597D56F5B15D}"/>
          </ac:spMkLst>
        </pc:spChg>
        <pc:spChg chg="add">
          <ac:chgData name="John Shorter" userId="755fde98-7d6a-4e3f-b457-9c24d3102ced" providerId="ADAL" clId="{430C0A2D-74FE-4AF7-8A4D-7D40882B82A3}" dt="2023-06-19T10:12:03.019" v="3445" actId="26606"/>
          <ac:spMkLst>
            <pc:docMk/>
            <pc:sldMk cId="111486112" sldId="274"/>
            <ac:spMk id="16" creationId="{91E5A9A7-95C6-4F4F-B00E-C82E07FE62EF}"/>
          </ac:spMkLst>
        </pc:spChg>
        <pc:spChg chg="add">
          <ac:chgData name="John Shorter" userId="755fde98-7d6a-4e3f-b457-9c24d3102ced" providerId="ADAL" clId="{430C0A2D-74FE-4AF7-8A4D-7D40882B82A3}" dt="2023-06-19T10:12:03.019" v="3445" actId="26606"/>
          <ac:spMkLst>
            <pc:docMk/>
            <pc:sldMk cId="111486112" sldId="274"/>
            <ac:spMk id="18" creationId="{D07DD2DE-F619-49DD-B5E7-03A290FF4ED1}"/>
          </ac:spMkLst>
        </pc:spChg>
        <pc:spChg chg="add">
          <ac:chgData name="John Shorter" userId="755fde98-7d6a-4e3f-b457-9c24d3102ced" providerId="ADAL" clId="{430C0A2D-74FE-4AF7-8A4D-7D40882B82A3}" dt="2023-06-19T10:12:03.019" v="3445" actId="26606"/>
          <ac:spMkLst>
            <pc:docMk/>
            <pc:sldMk cId="111486112" sldId="274"/>
            <ac:spMk id="20" creationId="{85149191-5F60-4A28-AAFF-039F96B0F3EC}"/>
          </ac:spMkLst>
        </pc:spChg>
        <pc:spChg chg="add">
          <ac:chgData name="John Shorter" userId="755fde98-7d6a-4e3f-b457-9c24d3102ced" providerId="ADAL" clId="{430C0A2D-74FE-4AF7-8A4D-7D40882B82A3}" dt="2023-06-19T10:12:03.019" v="3445" actId="26606"/>
          <ac:spMkLst>
            <pc:docMk/>
            <pc:sldMk cId="111486112" sldId="274"/>
            <ac:spMk id="22" creationId="{F8260ED5-17F7-4158-B241-D51DD4CF1B7E}"/>
          </ac:spMkLst>
        </pc:spChg>
        <pc:picChg chg="add mod">
          <ac:chgData name="John Shorter" userId="755fde98-7d6a-4e3f-b457-9c24d3102ced" providerId="ADAL" clId="{430C0A2D-74FE-4AF7-8A4D-7D40882B82A3}" dt="2023-06-19T10:12:03.019" v="3445" actId="26606"/>
          <ac:picMkLst>
            <pc:docMk/>
            <pc:sldMk cId="111486112" sldId="274"/>
            <ac:picMk id="4" creationId="{4F77D892-7948-6421-9331-50B111FECD19}"/>
          </ac:picMkLst>
        </pc:picChg>
      </pc:sldChg>
      <pc:sldChg chg="addSp delSp modSp new mod setBg">
        <pc:chgData name="John Shorter" userId="755fde98-7d6a-4e3f-b457-9c24d3102ced" providerId="ADAL" clId="{430C0A2D-74FE-4AF7-8A4D-7D40882B82A3}" dt="2023-06-20T09:19:26.500" v="4082" actId="113"/>
        <pc:sldMkLst>
          <pc:docMk/>
          <pc:sldMk cId="2040888371" sldId="275"/>
        </pc:sldMkLst>
        <pc:spChg chg="mod">
          <ac:chgData name="John Shorter" userId="755fde98-7d6a-4e3f-b457-9c24d3102ced" providerId="ADAL" clId="{430C0A2D-74FE-4AF7-8A4D-7D40882B82A3}" dt="2023-06-20T09:19:26.500" v="4082" actId="113"/>
          <ac:spMkLst>
            <pc:docMk/>
            <pc:sldMk cId="2040888371" sldId="275"/>
            <ac:spMk id="2" creationId="{B69FC32C-4138-B90C-3F96-A887B640159A}"/>
          </ac:spMkLst>
        </pc:spChg>
        <pc:spChg chg="del">
          <ac:chgData name="John Shorter" userId="755fde98-7d6a-4e3f-b457-9c24d3102ced" providerId="ADAL" clId="{430C0A2D-74FE-4AF7-8A4D-7D40882B82A3}" dt="2023-06-19T09:35:55.425" v="2441" actId="26606"/>
          <ac:spMkLst>
            <pc:docMk/>
            <pc:sldMk cId="2040888371" sldId="275"/>
            <ac:spMk id="3" creationId="{A2DC899F-2759-CCE2-4218-C780B1CC2BCD}"/>
          </ac:spMkLst>
        </pc:spChg>
        <pc:spChg chg="add">
          <ac:chgData name="John Shorter" userId="755fde98-7d6a-4e3f-b457-9c24d3102ced" providerId="ADAL" clId="{430C0A2D-74FE-4AF7-8A4D-7D40882B82A3}" dt="2023-06-19T09:35:55.425" v="2441" actId="26606"/>
          <ac:spMkLst>
            <pc:docMk/>
            <pc:sldMk cId="2040888371" sldId="275"/>
            <ac:spMk id="8" creationId="{577D6B2E-37A3-429E-A37C-F30ED6487282}"/>
          </ac:spMkLst>
        </pc:spChg>
        <pc:spChg chg="add">
          <ac:chgData name="John Shorter" userId="755fde98-7d6a-4e3f-b457-9c24d3102ced" providerId="ADAL" clId="{430C0A2D-74FE-4AF7-8A4D-7D40882B82A3}" dt="2023-06-19T09:35:55.425" v="2441" actId="26606"/>
          <ac:spMkLst>
            <pc:docMk/>
            <pc:sldMk cId="2040888371" sldId="275"/>
            <ac:spMk id="10" creationId="{5CEAD642-85CF-4750-8432-7C80C901F001}"/>
          </ac:spMkLst>
        </pc:spChg>
        <pc:spChg chg="add">
          <ac:chgData name="John Shorter" userId="755fde98-7d6a-4e3f-b457-9c24d3102ced" providerId="ADAL" clId="{430C0A2D-74FE-4AF7-8A4D-7D40882B82A3}" dt="2023-06-19T09:35:55.425" v="2441" actId="26606"/>
          <ac:spMkLst>
            <pc:docMk/>
            <pc:sldMk cId="2040888371" sldId="275"/>
            <ac:spMk id="12" creationId="{FA33EEAE-15D5-4119-8C1E-89D943F911EF}"/>
          </ac:spMkLst>
        </pc:spChg>
        <pc:spChg chg="add">
          <ac:chgData name="John Shorter" userId="755fde98-7d6a-4e3f-b457-9c24d3102ced" providerId="ADAL" clId="{430C0A2D-74FE-4AF7-8A4D-7D40882B82A3}" dt="2023-06-19T09:35:55.425" v="2441" actId="26606"/>
          <ac:spMkLst>
            <pc:docMk/>
            <pc:sldMk cId="2040888371" sldId="275"/>
            <ac:spMk id="14" creationId="{730D8B3B-9B80-4025-B934-26DC7D7CD231}"/>
          </ac:spMkLst>
        </pc:spChg>
        <pc:spChg chg="add">
          <ac:chgData name="John Shorter" userId="755fde98-7d6a-4e3f-b457-9c24d3102ced" providerId="ADAL" clId="{430C0A2D-74FE-4AF7-8A4D-7D40882B82A3}" dt="2023-06-19T09:35:55.425" v="2441" actId="26606"/>
          <ac:spMkLst>
            <pc:docMk/>
            <pc:sldMk cId="2040888371" sldId="275"/>
            <ac:spMk id="16" creationId="{1064D5D5-227B-4F66-9AEA-46F570E793BD}"/>
          </ac:spMkLst>
        </pc:spChg>
        <pc:spChg chg="add">
          <ac:chgData name="John Shorter" userId="755fde98-7d6a-4e3f-b457-9c24d3102ced" providerId="ADAL" clId="{430C0A2D-74FE-4AF7-8A4D-7D40882B82A3}" dt="2023-06-19T09:35:55.425" v="2441" actId="26606"/>
          <ac:spMkLst>
            <pc:docMk/>
            <pc:sldMk cId="2040888371" sldId="275"/>
            <ac:spMk id="18" creationId="{646B67A4-D328-4747-A82B-65E84FA46368}"/>
          </ac:spMkLst>
        </pc:spChg>
        <pc:spChg chg="add">
          <ac:chgData name="John Shorter" userId="755fde98-7d6a-4e3f-b457-9c24d3102ced" providerId="ADAL" clId="{430C0A2D-74FE-4AF7-8A4D-7D40882B82A3}" dt="2023-06-19T09:35:55.425" v="2441" actId="26606"/>
          <ac:spMkLst>
            <pc:docMk/>
            <pc:sldMk cId="2040888371" sldId="275"/>
            <ac:spMk id="20" creationId="{B5A1B09C-1565-46F8-B70F-621C5EB48A09}"/>
          </ac:spMkLst>
        </pc:spChg>
        <pc:spChg chg="add">
          <ac:chgData name="John Shorter" userId="755fde98-7d6a-4e3f-b457-9c24d3102ced" providerId="ADAL" clId="{430C0A2D-74FE-4AF7-8A4D-7D40882B82A3}" dt="2023-06-19T09:35:55.425" v="2441" actId="26606"/>
          <ac:spMkLst>
            <pc:docMk/>
            <pc:sldMk cId="2040888371" sldId="275"/>
            <ac:spMk id="22" creationId="{8C516CC8-80AC-446C-A56E-9F54B7210402}"/>
          </ac:spMkLst>
        </pc:spChg>
      </pc:sldChg>
      <pc:sldChg chg="addSp delSp modSp new mod setBg">
        <pc:chgData name="John Shorter" userId="755fde98-7d6a-4e3f-b457-9c24d3102ced" providerId="ADAL" clId="{430C0A2D-74FE-4AF7-8A4D-7D40882B82A3}" dt="2023-06-20T09:16:43.364" v="3972" actId="1076"/>
        <pc:sldMkLst>
          <pc:docMk/>
          <pc:sldMk cId="3993628297" sldId="276"/>
        </pc:sldMkLst>
        <pc:spChg chg="mod">
          <ac:chgData name="John Shorter" userId="755fde98-7d6a-4e3f-b457-9c24d3102ced" providerId="ADAL" clId="{430C0A2D-74FE-4AF7-8A4D-7D40882B82A3}" dt="2023-06-19T10:13:02.275" v="3453" actId="26606"/>
          <ac:spMkLst>
            <pc:docMk/>
            <pc:sldMk cId="3993628297" sldId="276"/>
            <ac:spMk id="2" creationId="{A092FCBA-BFF5-820F-A0CD-1FA566C82FA0}"/>
          </ac:spMkLst>
        </pc:spChg>
        <pc:spChg chg="del">
          <ac:chgData name="John Shorter" userId="755fde98-7d6a-4e3f-b457-9c24d3102ced" providerId="ADAL" clId="{430C0A2D-74FE-4AF7-8A4D-7D40882B82A3}" dt="2023-06-19T10:13:02.275" v="3453" actId="26606"/>
          <ac:spMkLst>
            <pc:docMk/>
            <pc:sldMk cId="3993628297" sldId="276"/>
            <ac:spMk id="3" creationId="{D9212559-1BE6-DF09-E489-FB831636DB18}"/>
          </ac:spMkLst>
        </pc:spChg>
        <pc:spChg chg="add mod">
          <ac:chgData name="John Shorter" userId="755fde98-7d6a-4e3f-b457-9c24d3102ced" providerId="ADAL" clId="{430C0A2D-74FE-4AF7-8A4D-7D40882B82A3}" dt="2023-06-20T09:16:38.120" v="3970" actId="478"/>
          <ac:spMkLst>
            <pc:docMk/>
            <pc:sldMk cId="3993628297" sldId="276"/>
            <ac:spMk id="5" creationId="{093080E5-0CA5-7730-B3E0-FBF51CA6DC76}"/>
          </ac:spMkLst>
        </pc:spChg>
        <pc:spChg chg="add">
          <ac:chgData name="John Shorter" userId="755fde98-7d6a-4e3f-b457-9c24d3102ced" providerId="ADAL" clId="{430C0A2D-74FE-4AF7-8A4D-7D40882B82A3}" dt="2023-06-19T10:13:02.275" v="3453" actId="26606"/>
          <ac:spMkLst>
            <pc:docMk/>
            <pc:sldMk cId="3993628297" sldId="276"/>
            <ac:spMk id="9" creationId="{A8384FB5-9ADC-4DDC-881B-597D56F5B15D}"/>
          </ac:spMkLst>
        </pc:spChg>
        <pc:spChg chg="add">
          <ac:chgData name="John Shorter" userId="755fde98-7d6a-4e3f-b457-9c24d3102ced" providerId="ADAL" clId="{430C0A2D-74FE-4AF7-8A4D-7D40882B82A3}" dt="2023-06-19T10:13:02.275" v="3453" actId="26606"/>
          <ac:spMkLst>
            <pc:docMk/>
            <pc:sldMk cId="3993628297" sldId="276"/>
            <ac:spMk id="11" creationId="{1199E1B1-A8C0-4FE8-A5A8-1CB41D69F857}"/>
          </ac:spMkLst>
        </pc:spChg>
        <pc:spChg chg="add">
          <ac:chgData name="John Shorter" userId="755fde98-7d6a-4e3f-b457-9c24d3102ced" providerId="ADAL" clId="{430C0A2D-74FE-4AF7-8A4D-7D40882B82A3}" dt="2023-06-19T10:13:02.275" v="3453" actId="26606"/>
          <ac:spMkLst>
            <pc:docMk/>
            <pc:sldMk cId="3993628297" sldId="276"/>
            <ac:spMk id="13" creationId="{84A8DE83-DE75-4B41-9DB4-A7EC0B0DEC0B}"/>
          </ac:spMkLst>
        </pc:spChg>
        <pc:spChg chg="add">
          <ac:chgData name="John Shorter" userId="755fde98-7d6a-4e3f-b457-9c24d3102ced" providerId="ADAL" clId="{430C0A2D-74FE-4AF7-8A4D-7D40882B82A3}" dt="2023-06-19T10:13:02.275" v="3453" actId="26606"/>
          <ac:spMkLst>
            <pc:docMk/>
            <pc:sldMk cId="3993628297" sldId="276"/>
            <ac:spMk id="15" creationId="{A7009A0A-BEF5-4EAC-AF15-E4F9F002E239}"/>
          </ac:spMkLst>
        </pc:spChg>
        <pc:picChg chg="add del mod">
          <ac:chgData name="John Shorter" userId="755fde98-7d6a-4e3f-b457-9c24d3102ced" providerId="ADAL" clId="{430C0A2D-74FE-4AF7-8A4D-7D40882B82A3}" dt="2023-06-20T09:16:38.120" v="3970" actId="478"/>
          <ac:picMkLst>
            <pc:docMk/>
            <pc:sldMk cId="3993628297" sldId="276"/>
            <ac:picMk id="4" creationId="{68DFECBE-2686-1A4C-8EE3-0C3A727ED58C}"/>
          </ac:picMkLst>
        </pc:picChg>
        <pc:picChg chg="add mod">
          <ac:chgData name="John Shorter" userId="755fde98-7d6a-4e3f-b457-9c24d3102ced" providerId="ADAL" clId="{430C0A2D-74FE-4AF7-8A4D-7D40882B82A3}" dt="2023-06-20T09:16:43.364" v="3972" actId="1076"/>
          <ac:picMkLst>
            <pc:docMk/>
            <pc:sldMk cId="3993628297" sldId="276"/>
            <ac:picMk id="7" creationId="{E057F1D4-8191-17A7-FAE7-BB716AFB0527}"/>
          </ac:picMkLst>
        </pc:picChg>
      </pc:sldChg>
      <pc:sldChg chg="addSp delSp modSp new mod setBg">
        <pc:chgData name="John Shorter" userId="755fde98-7d6a-4e3f-b457-9c24d3102ced" providerId="ADAL" clId="{430C0A2D-74FE-4AF7-8A4D-7D40882B82A3}" dt="2023-06-20T09:32:06.871" v="4319" actId="20577"/>
        <pc:sldMkLst>
          <pc:docMk/>
          <pc:sldMk cId="1223262767" sldId="277"/>
        </pc:sldMkLst>
        <pc:spChg chg="mod">
          <ac:chgData name="John Shorter" userId="755fde98-7d6a-4e3f-b457-9c24d3102ced" providerId="ADAL" clId="{430C0A2D-74FE-4AF7-8A4D-7D40882B82A3}" dt="2023-06-20T09:30:23.910" v="4219" actId="403"/>
          <ac:spMkLst>
            <pc:docMk/>
            <pc:sldMk cId="1223262767" sldId="277"/>
            <ac:spMk id="2" creationId="{E152FBE0-3863-9526-F945-19422E63D65E}"/>
          </ac:spMkLst>
        </pc:spChg>
        <pc:spChg chg="del mod">
          <ac:chgData name="John Shorter" userId="755fde98-7d6a-4e3f-b457-9c24d3102ced" providerId="ADAL" clId="{430C0A2D-74FE-4AF7-8A4D-7D40882B82A3}" dt="2023-06-19T09:34:53.587" v="2423" actId="26606"/>
          <ac:spMkLst>
            <pc:docMk/>
            <pc:sldMk cId="1223262767" sldId="277"/>
            <ac:spMk id="3" creationId="{3ED83A31-D8AF-092A-1688-C3E0FB515AD9}"/>
          </ac:spMkLst>
        </pc:spChg>
        <pc:spChg chg="add">
          <ac:chgData name="John Shorter" userId="755fde98-7d6a-4e3f-b457-9c24d3102ced" providerId="ADAL" clId="{430C0A2D-74FE-4AF7-8A4D-7D40882B82A3}" dt="2023-06-19T09:34:53.587" v="2423" actId="26606"/>
          <ac:spMkLst>
            <pc:docMk/>
            <pc:sldMk cId="1223262767" sldId="277"/>
            <ac:spMk id="9" creationId="{BACC6370-2D7E-4714-9D71-7542949D7D5D}"/>
          </ac:spMkLst>
        </pc:spChg>
        <pc:spChg chg="add">
          <ac:chgData name="John Shorter" userId="755fde98-7d6a-4e3f-b457-9c24d3102ced" providerId="ADAL" clId="{430C0A2D-74FE-4AF7-8A4D-7D40882B82A3}" dt="2023-06-19T09:34:53.587" v="2423" actId="26606"/>
          <ac:spMkLst>
            <pc:docMk/>
            <pc:sldMk cId="1223262767" sldId="277"/>
            <ac:spMk id="11" creationId="{256B2C21-A230-48C0-8DF1-C46611373C44}"/>
          </ac:spMkLst>
        </pc:spChg>
        <pc:spChg chg="add">
          <ac:chgData name="John Shorter" userId="755fde98-7d6a-4e3f-b457-9c24d3102ced" providerId="ADAL" clId="{430C0A2D-74FE-4AF7-8A4D-7D40882B82A3}" dt="2023-06-19T09:34:53.587" v="2423" actId="26606"/>
          <ac:spMkLst>
            <pc:docMk/>
            <pc:sldMk cId="1223262767" sldId="277"/>
            <ac:spMk id="13" creationId="{3847E18C-932D-4C95-AABA-FEC7C9499AD7}"/>
          </ac:spMkLst>
        </pc:spChg>
        <pc:spChg chg="add">
          <ac:chgData name="John Shorter" userId="755fde98-7d6a-4e3f-b457-9c24d3102ced" providerId="ADAL" clId="{430C0A2D-74FE-4AF7-8A4D-7D40882B82A3}" dt="2023-06-19T09:34:53.587" v="2423" actId="26606"/>
          <ac:spMkLst>
            <pc:docMk/>
            <pc:sldMk cId="1223262767" sldId="277"/>
            <ac:spMk id="15" creationId="{3150CB11-0C61-439E-910F-5787759E72A0}"/>
          </ac:spMkLst>
        </pc:spChg>
        <pc:spChg chg="add">
          <ac:chgData name="John Shorter" userId="755fde98-7d6a-4e3f-b457-9c24d3102ced" providerId="ADAL" clId="{430C0A2D-74FE-4AF7-8A4D-7D40882B82A3}" dt="2023-06-19T09:34:53.587" v="2423" actId="26606"/>
          <ac:spMkLst>
            <pc:docMk/>
            <pc:sldMk cId="1223262767" sldId="277"/>
            <ac:spMk id="17" creationId="{43F8A58B-5155-44CE-A5FF-7647B47D0A7A}"/>
          </ac:spMkLst>
        </pc:spChg>
        <pc:spChg chg="add">
          <ac:chgData name="John Shorter" userId="755fde98-7d6a-4e3f-b457-9c24d3102ced" providerId="ADAL" clId="{430C0A2D-74FE-4AF7-8A4D-7D40882B82A3}" dt="2023-06-19T09:34:53.587" v="2423" actId="26606"/>
          <ac:spMkLst>
            <pc:docMk/>
            <pc:sldMk cId="1223262767" sldId="277"/>
            <ac:spMk id="19" creationId="{443F2ACA-E6D6-4028-82DD-F03C262D5DE6}"/>
          </ac:spMkLst>
        </pc:spChg>
        <pc:graphicFrameChg chg="add mod">
          <ac:chgData name="John Shorter" userId="755fde98-7d6a-4e3f-b457-9c24d3102ced" providerId="ADAL" clId="{430C0A2D-74FE-4AF7-8A4D-7D40882B82A3}" dt="2023-06-20T09:32:06.871" v="4319" actId="20577"/>
          <ac:graphicFrameMkLst>
            <pc:docMk/>
            <pc:sldMk cId="1223262767" sldId="277"/>
            <ac:graphicFrameMk id="5" creationId="{BA752F35-7C73-F1F0-2731-22243D8EE358}"/>
          </ac:graphicFrameMkLst>
        </pc:graphicFrameChg>
      </pc:sldChg>
      <pc:sldChg chg="addSp delSp modSp new mod setBg">
        <pc:chgData name="John Shorter" userId="755fde98-7d6a-4e3f-b457-9c24d3102ced" providerId="ADAL" clId="{430C0A2D-74FE-4AF7-8A4D-7D40882B82A3}" dt="2023-06-19T10:13:09.695" v="3454" actId="26606"/>
        <pc:sldMkLst>
          <pc:docMk/>
          <pc:sldMk cId="2891983168" sldId="278"/>
        </pc:sldMkLst>
        <pc:spChg chg="mod">
          <ac:chgData name="John Shorter" userId="755fde98-7d6a-4e3f-b457-9c24d3102ced" providerId="ADAL" clId="{430C0A2D-74FE-4AF7-8A4D-7D40882B82A3}" dt="2023-06-19T10:13:09.695" v="3454" actId="26606"/>
          <ac:spMkLst>
            <pc:docMk/>
            <pc:sldMk cId="2891983168" sldId="278"/>
            <ac:spMk id="2" creationId="{DCF9D08C-D9CC-833E-647D-0FF2872478A4}"/>
          </ac:spMkLst>
        </pc:spChg>
        <pc:spChg chg="del">
          <ac:chgData name="John Shorter" userId="755fde98-7d6a-4e3f-b457-9c24d3102ced" providerId="ADAL" clId="{430C0A2D-74FE-4AF7-8A4D-7D40882B82A3}" dt="2023-06-15T15:30:27.664" v="542"/>
          <ac:spMkLst>
            <pc:docMk/>
            <pc:sldMk cId="2891983168" sldId="278"/>
            <ac:spMk id="3" creationId="{5BEC621B-CD83-47E5-C9CA-2A5AF85F7F0C}"/>
          </ac:spMkLst>
        </pc:spChg>
        <pc:spChg chg="add">
          <ac:chgData name="John Shorter" userId="755fde98-7d6a-4e3f-b457-9c24d3102ced" providerId="ADAL" clId="{430C0A2D-74FE-4AF7-8A4D-7D40882B82A3}" dt="2023-06-19T10:13:09.695" v="3454" actId="26606"/>
          <ac:spMkLst>
            <pc:docMk/>
            <pc:sldMk cId="2891983168" sldId="278"/>
            <ac:spMk id="10" creationId="{A8384FB5-9ADC-4DDC-881B-597D56F5B15D}"/>
          </ac:spMkLst>
        </pc:spChg>
        <pc:spChg chg="add">
          <ac:chgData name="John Shorter" userId="755fde98-7d6a-4e3f-b457-9c24d3102ced" providerId="ADAL" clId="{430C0A2D-74FE-4AF7-8A4D-7D40882B82A3}" dt="2023-06-19T10:13:09.695" v="3454" actId="26606"/>
          <ac:spMkLst>
            <pc:docMk/>
            <pc:sldMk cId="2891983168" sldId="278"/>
            <ac:spMk id="12" creationId="{1199E1B1-A8C0-4FE8-A5A8-1CB41D69F857}"/>
          </ac:spMkLst>
        </pc:spChg>
        <pc:spChg chg="add">
          <ac:chgData name="John Shorter" userId="755fde98-7d6a-4e3f-b457-9c24d3102ced" providerId="ADAL" clId="{430C0A2D-74FE-4AF7-8A4D-7D40882B82A3}" dt="2023-06-19T10:13:09.695" v="3454" actId="26606"/>
          <ac:spMkLst>
            <pc:docMk/>
            <pc:sldMk cId="2891983168" sldId="278"/>
            <ac:spMk id="14" creationId="{84A8DE83-DE75-4B41-9DB4-A7EC0B0DEC0B}"/>
          </ac:spMkLst>
        </pc:spChg>
        <pc:spChg chg="add">
          <ac:chgData name="John Shorter" userId="755fde98-7d6a-4e3f-b457-9c24d3102ced" providerId="ADAL" clId="{430C0A2D-74FE-4AF7-8A4D-7D40882B82A3}" dt="2023-06-19T10:13:09.695" v="3454" actId="26606"/>
          <ac:spMkLst>
            <pc:docMk/>
            <pc:sldMk cId="2891983168" sldId="278"/>
            <ac:spMk id="16" creationId="{A7009A0A-BEF5-4EAC-AF15-E4F9F002E239}"/>
          </ac:spMkLst>
        </pc:spChg>
        <pc:picChg chg="add mod">
          <ac:chgData name="John Shorter" userId="755fde98-7d6a-4e3f-b457-9c24d3102ced" providerId="ADAL" clId="{430C0A2D-74FE-4AF7-8A4D-7D40882B82A3}" dt="2023-06-19T10:13:09.695" v="3454" actId="26606"/>
          <ac:picMkLst>
            <pc:docMk/>
            <pc:sldMk cId="2891983168" sldId="278"/>
            <ac:picMk id="5" creationId="{00077BE2-D3A5-F3B2-61F3-1F6FB221DE80}"/>
          </ac:picMkLst>
        </pc:picChg>
      </pc:sldChg>
      <pc:sldChg chg="addSp delSp modSp new mod">
        <pc:chgData name="John Shorter" userId="755fde98-7d6a-4e3f-b457-9c24d3102ced" providerId="ADAL" clId="{430C0A2D-74FE-4AF7-8A4D-7D40882B82A3}" dt="2023-06-20T20:36:27.170" v="5784" actId="20577"/>
        <pc:sldMkLst>
          <pc:docMk/>
          <pc:sldMk cId="1339052285" sldId="279"/>
        </pc:sldMkLst>
        <pc:spChg chg="mod">
          <ac:chgData name="John Shorter" userId="755fde98-7d6a-4e3f-b457-9c24d3102ced" providerId="ADAL" clId="{430C0A2D-74FE-4AF7-8A4D-7D40882B82A3}" dt="2023-06-19T09:45:28.448" v="3010" actId="20577"/>
          <ac:spMkLst>
            <pc:docMk/>
            <pc:sldMk cId="1339052285" sldId="279"/>
            <ac:spMk id="2" creationId="{94603CB0-CED6-CD20-581D-C928A0120CE0}"/>
          </ac:spMkLst>
        </pc:spChg>
        <pc:spChg chg="mod">
          <ac:chgData name="John Shorter" userId="755fde98-7d6a-4e3f-b457-9c24d3102ced" providerId="ADAL" clId="{430C0A2D-74FE-4AF7-8A4D-7D40882B82A3}" dt="2023-06-20T20:36:27.170" v="5784" actId="20577"/>
          <ac:spMkLst>
            <pc:docMk/>
            <pc:sldMk cId="1339052285" sldId="279"/>
            <ac:spMk id="3" creationId="{BE2894C4-728E-228B-36FC-2BF80B3EF65A}"/>
          </ac:spMkLst>
        </pc:spChg>
        <pc:picChg chg="add mod">
          <ac:chgData name="John Shorter" userId="755fde98-7d6a-4e3f-b457-9c24d3102ced" providerId="ADAL" clId="{430C0A2D-74FE-4AF7-8A4D-7D40882B82A3}" dt="2023-06-20T20:25:42.343" v="5612" actId="1036"/>
          <ac:picMkLst>
            <pc:docMk/>
            <pc:sldMk cId="1339052285" sldId="279"/>
            <ac:picMk id="5" creationId="{F1561890-BE35-3FC3-26E4-AA1DF0503341}"/>
          </ac:picMkLst>
        </pc:picChg>
        <pc:picChg chg="add mod">
          <ac:chgData name="John Shorter" userId="755fde98-7d6a-4e3f-b457-9c24d3102ced" providerId="ADAL" clId="{430C0A2D-74FE-4AF7-8A4D-7D40882B82A3}" dt="2023-06-20T20:25:38.710" v="5599" actId="1036"/>
          <ac:picMkLst>
            <pc:docMk/>
            <pc:sldMk cId="1339052285" sldId="279"/>
            <ac:picMk id="7" creationId="{96A7B9A5-2F68-335F-5607-451311AEA9FC}"/>
          </ac:picMkLst>
        </pc:picChg>
        <pc:picChg chg="add del mod">
          <ac:chgData name="John Shorter" userId="755fde98-7d6a-4e3f-b457-9c24d3102ced" providerId="ADAL" clId="{430C0A2D-74FE-4AF7-8A4D-7D40882B82A3}" dt="2023-06-19T09:57:22.335" v="3194" actId="478"/>
          <ac:picMkLst>
            <pc:docMk/>
            <pc:sldMk cId="1339052285" sldId="279"/>
            <ac:picMk id="9" creationId="{E2FFD756-3AD4-A72E-F033-59DE17D7D9EF}"/>
          </ac:picMkLst>
        </pc:picChg>
      </pc:sldChg>
      <pc:sldChg chg="new del">
        <pc:chgData name="John Shorter" userId="755fde98-7d6a-4e3f-b457-9c24d3102ced" providerId="ADAL" clId="{430C0A2D-74FE-4AF7-8A4D-7D40882B82A3}" dt="2023-06-19T06:53:15.697" v="947" actId="2696"/>
        <pc:sldMkLst>
          <pc:docMk/>
          <pc:sldMk cId="1343222223" sldId="280"/>
        </pc:sldMkLst>
      </pc:sldChg>
      <pc:sldChg chg="addSp delSp modSp new del mod setBg modAnim">
        <pc:chgData name="John Shorter" userId="755fde98-7d6a-4e3f-b457-9c24d3102ced" providerId="ADAL" clId="{430C0A2D-74FE-4AF7-8A4D-7D40882B82A3}" dt="2023-06-20T11:46:57.983" v="4709" actId="2696"/>
        <pc:sldMkLst>
          <pc:docMk/>
          <pc:sldMk cId="161719513" sldId="281"/>
        </pc:sldMkLst>
        <pc:spChg chg="mod">
          <ac:chgData name="John Shorter" userId="755fde98-7d6a-4e3f-b457-9c24d3102ced" providerId="ADAL" clId="{430C0A2D-74FE-4AF7-8A4D-7D40882B82A3}" dt="2023-06-19T08:50:20.028" v="1537" actId="113"/>
          <ac:spMkLst>
            <pc:docMk/>
            <pc:sldMk cId="161719513" sldId="281"/>
            <ac:spMk id="2" creationId="{6C1D2696-B4F1-8E71-7CE0-83634CBD2084}"/>
          </ac:spMkLst>
        </pc:spChg>
        <pc:spChg chg="del mod">
          <ac:chgData name="John Shorter" userId="755fde98-7d6a-4e3f-b457-9c24d3102ced" providerId="ADAL" clId="{430C0A2D-74FE-4AF7-8A4D-7D40882B82A3}" dt="2023-06-19T08:41:18.521" v="1430" actId="26606"/>
          <ac:spMkLst>
            <pc:docMk/>
            <pc:sldMk cId="161719513" sldId="281"/>
            <ac:spMk id="3" creationId="{E8D449A8-07FA-0531-C260-32157DA0BF4C}"/>
          </ac:spMkLst>
        </pc:spChg>
        <pc:spChg chg="add">
          <ac:chgData name="John Shorter" userId="755fde98-7d6a-4e3f-b457-9c24d3102ced" providerId="ADAL" clId="{430C0A2D-74FE-4AF7-8A4D-7D40882B82A3}" dt="2023-06-19T08:41:18.521" v="1430" actId="26606"/>
          <ac:spMkLst>
            <pc:docMk/>
            <pc:sldMk cId="161719513" sldId="281"/>
            <ac:spMk id="9" creationId="{BACC6370-2D7E-4714-9D71-7542949D7D5D}"/>
          </ac:spMkLst>
        </pc:spChg>
        <pc:spChg chg="add">
          <ac:chgData name="John Shorter" userId="755fde98-7d6a-4e3f-b457-9c24d3102ced" providerId="ADAL" clId="{430C0A2D-74FE-4AF7-8A4D-7D40882B82A3}" dt="2023-06-19T08:41:18.521" v="1430" actId="26606"/>
          <ac:spMkLst>
            <pc:docMk/>
            <pc:sldMk cId="161719513" sldId="281"/>
            <ac:spMk id="11" creationId="{F68B3F68-107C-434F-AA38-110D5EA91B85}"/>
          </ac:spMkLst>
        </pc:spChg>
        <pc:spChg chg="add">
          <ac:chgData name="John Shorter" userId="755fde98-7d6a-4e3f-b457-9c24d3102ced" providerId="ADAL" clId="{430C0A2D-74FE-4AF7-8A4D-7D40882B82A3}" dt="2023-06-19T08:41:18.521" v="1430" actId="26606"/>
          <ac:spMkLst>
            <pc:docMk/>
            <pc:sldMk cId="161719513" sldId="281"/>
            <ac:spMk id="13" creationId="{AAD0DBB9-1A4B-4391-81D4-CB19F9AB918A}"/>
          </ac:spMkLst>
        </pc:spChg>
        <pc:spChg chg="add">
          <ac:chgData name="John Shorter" userId="755fde98-7d6a-4e3f-b457-9c24d3102ced" providerId="ADAL" clId="{430C0A2D-74FE-4AF7-8A4D-7D40882B82A3}" dt="2023-06-19T08:41:18.521" v="1430" actId="26606"/>
          <ac:spMkLst>
            <pc:docMk/>
            <pc:sldMk cId="161719513" sldId="281"/>
            <ac:spMk id="15" creationId="{063BBA22-50EA-4C4D-BE05-F1CE4E63AA56}"/>
          </ac:spMkLst>
        </pc:spChg>
        <pc:graphicFrameChg chg="add mod">
          <ac:chgData name="John Shorter" userId="755fde98-7d6a-4e3f-b457-9c24d3102ced" providerId="ADAL" clId="{430C0A2D-74FE-4AF7-8A4D-7D40882B82A3}" dt="2023-06-20T11:13:54.475" v="4645" actId="20577"/>
          <ac:graphicFrameMkLst>
            <pc:docMk/>
            <pc:sldMk cId="161719513" sldId="281"/>
            <ac:graphicFrameMk id="5" creationId="{F31F62A7-2843-A3D1-6573-8726C3D2F2B4}"/>
          </ac:graphicFrameMkLst>
        </pc:graphicFrameChg>
      </pc:sldChg>
      <pc:sldChg chg="addSp delSp modSp new del mod setBg modAnim">
        <pc:chgData name="John Shorter" userId="755fde98-7d6a-4e3f-b457-9c24d3102ced" providerId="ADAL" clId="{430C0A2D-74FE-4AF7-8A4D-7D40882B82A3}" dt="2023-06-20T11:41:46.925" v="4666" actId="47"/>
        <pc:sldMkLst>
          <pc:docMk/>
          <pc:sldMk cId="2504823731" sldId="282"/>
        </pc:sldMkLst>
        <pc:spChg chg="mod">
          <ac:chgData name="John Shorter" userId="755fde98-7d6a-4e3f-b457-9c24d3102ced" providerId="ADAL" clId="{430C0A2D-74FE-4AF7-8A4D-7D40882B82A3}" dt="2023-06-19T08:50:16.588" v="1536" actId="113"/>
          <ac:spMkLst>
            <pc:docMk/>
            <pc:sldMk cId="2504823731" sldId="282"/>
            <ac:spMk id="2" creationId="{7BD0DE6B-98C5-2F43-E5E6-45FD3FD0C136}"/>
          </ac:spMkLst>
        </pc:spChg>
        <pc:spChg chg="del mod">
          <ac:chgData name="John Shorter" userId="755fde98-7d6a-4e3f-b457-9c24d3102ced" providerId="ADAL" clId="{430C0A2D-74FE-4AF7-8A4D-7D40882B82A3}" dt="2023-06-19T08:40:40.440" v="1429" actId="26606"/>
          <ac:spMkLst>
            <pc:docMk/>
            <pc:sldMk cId="2504823731" sldId="282"/>
            <ac:spMk id="3" creationId="{93BE3B3F-34D8-2DF5-0EA2-E470034A45E7}"/>
          </ac:spMkLst>
        </pc:spChg>
        <pc:spChg chg="add">
          <ac:chgData name="John Shorter" userId="755fde98-7d6a-4e3f-b457-9c24d3102ced" providerId="ADAL" clId="{430C0A2D-74FE-4AF7-8A4D-7D40882B82A3}" dt="2023-06-19T08:40:40.440" v="1429" actId="26606"/>
          <ac:spMkLst>
            <pc:docMk/>
            <pc:sldMk cId="2504823731" sldId="282"/>
            <ac:spMk id="9" creationId="{BACC6370-2D7E-4714-9D71-7542949D7D5D}"/>
          </ac:spMkLst>
        </pc:spChg>
        <pc:spChg chg="add">
          <ac:chgData name="John Shorter" userId="755fde98-7d6a-4e3f-b457-9c24d3102ced" providerId="ADAL" clId="{430C0A2D-74FE-4AF7-8A4D-7D40882B82A3}" dt="2023-06-19T08:40:40.440" v="1429" actId="26606"/>
          <ac:spMkLst>
            <pc:docMk/>
            <pc:sldMk cId="2504823731" sldId="282"/>
            <ac:spMk id="11" creationId="{F68B3F68-107C-434F-AA38-110D5EA91B85}"/>
          </ac:spMkLst>
        </pc:spChg>
        <pc:spChg chg="add">
          <ac:chgData name="John Shorter" userId="755fde98-7d6a-4e3f-b457-9c24d3102ced" providerId="ADAL" clId="{430C0A2D-74FE-4AF7-8A4D-7D40882B82A3}" dt="2023-06-19T08:40:40.440" v="1429" actId="26606"/>
          <ac:spMkLst>
            <pc:docMk/>
            <pc:sldMk cId="2504823731" sldId="282"/>
            <ac:spMk id="13" creationId="{AAD0DBB9-1A4B-4391-81D4-CB19F9AB918A}"/>
          </ac:spMkLst>
        </pc:spChg>
        <pc:spChg chg="add">
          <ac:chgData name="John Shorter" userId="755fde98-7d6a-4e3f-b457-9c24d3102ced" providerId="ADAL" clId="{430C0A2D-74FE-4AF7-8A4D-7D40882B82A3}" dt="2023-06-19T08:40:40.440" v="1429" actId="26606"/>
          <ac:spMkLst>
            <pc:docMk/>
            <pc:sldMk cId="2504823731" sldId="282"/>
            <ac:spMk id="15" creationId="{063BBA22-50EA-4C4D-BE05-F1CE4E63AA56}"/>
          </ac:spMkLst>
        </pc:spChg>
        <pc:graphicFrameChg chg="add mod">
          <ac:chgData name="John Shorter" userId="755fde98-7d6a-4e3f-b457-9c24d3102ced" providerId="ADAL" clId="{430C0A2D-74FE-4AF7-8A4D-7D40882B82A3}" dt="2023-06-19T08:48:59.386" v="1524"/>
          <ac:graphicFrameMkLst>
            <pc:docMk/>
            <pc:sldMk cId="2504823731" sldId="282"/>
            <ac:graphicFrameMk id="5" creationId="{65182B42-64FC-64B4-DF69-4F904E644EF7}"/>
          </ac:graphicFrameMkLst>
        </pc:graphicFrameChg>
      </pc:sldChg>
      <pc:sldChg chg="addSp delSp modSp new mod ord setBg modAnim">
        <pc:chgData name="John Shorter" userId="755fde98-7d6a-4e3f-b457-9c24d3102ced" providerId="ADAL" clId="{430C0A2D-74FE-4AF7-8A4D-7D40882B82A3}" dt="2023-06-20T12:07:26.982" v="4885"/>
        <pc:sldMkLst>
          <pc:docMk/>
          <pc:sldMk cId="1425641126" sldId="283"/>
        </pc:sldMkLst>
        <pc:spChg chg="mod">
          <ac:chgData name="John Shorter" userId="755fde98-7d6a-4e3f-b457-9c24d3102ced" providerId="ADAL" clId="{430C0A2D-74FE-4AF7-8A4D-7D40882B82A3}" dt="2023-06-19T09:37:46.429" v="2469" actId="113"/>
          <ac:spMkLst>
            <pc:docMk/>
            <pc:sldMk cId="1425641126" sldId="283"/>
            <ac:spMk id="2" creationId="{C3245716-CC83-D89F-A81B-5E27704F6EB5}"/>
          </ac:spMkLst>
        </pc:spChg>
        <pc:spChg chg="add del mod">
          <ac:chgData name="John Shorter" userId="755fde98-7d6a-4e3f-b457-9c24d3102ced" providerId="ADAL" clId="{430C0A2D-74FE-4AF7-8A4D-7D40882B82A3}" dt="2023-06-20T12:06:41.790" v="4883" actId="27636"/>
          <ac:spMkLst>
            <pc:docMk/>
            <pc:sldMk cId="1425641126" sldId="283"/>
            <ac:spMk id="3" creationId="{96445D97-91C1-F9F9-776C-C57BA0B4A3FE}"/>
          </ac:spMkLst>
        </pc:spChg>
        <pc:spChg chg="add">
          <ac:chgData name="John Shorter" userId="755fde98-7d6a-4e3f-b457-9c24d3102ced" providerId="ADAL" clId="{430C0A2D-74FE-4AF7-8A4D-7D40882B82A3}" dt="2023-06-19T08:42:12.184" v="1433" actId="26606"/>
          <ac:spMkLst>
            <pc:docMk/>
            <pc:sldMk cId="1425641126" sldId="283"/>
            <ac:spMk id="8" creationId="{1B15ED52-F352-441B-82BF-E0EA34836D08}"/>
          </ac:spMkLst>
        </pc:spChg>
        <pc:spChg chg="add del">
          <ac:chgData name="John Shorter" userId="755fde98-7d6a-4e3f-b457-9c24d3102ced" providerId="ADAL" clId="{430C0A2D-74FE-4AF7-8A4D-7D40882B82A3}" dt="2023-06-19T08:42:00.769" v="1432" actId="26606"/>
          <ac:spMkLst>
            <pc:docMk/>
            <pc:sldMk cId="1425641126" sldId="283"/>
            <ac:spMk id="9" creationId="{BACC6370-2D7E-4714-9D71-7542949D7D5D}"/>
          </ac:spMkLst>
        </pc:spChg>
        <pc:spChg chg="add">
          <ac:chgData name="John Shorter" userId="755fde98-7d6a-4e3f-b457-9c24d3102ced" providerId="ADAL" clId="{430C0A2D-74FE-4AF7-8A4D-7D40882B82A3}" dt="2023-06-19T08:42:12.184" v="1433" actId="26606"/>
          <ac:spMkLst>
            <pc:docMk/>
            <pc:sldMk cId="1425641126" sldId="283"/>
            <ac:spMk id="10" creationId="{3B2E3793-BFE6-45A2-9B7B-E18844431C99}"/>
          </ac:spMkLst>
        </pc:spChg>
        <pc:spChg chg="add del">
          <ac:chgData name="John Shorter" userId="755fde98-7d6a-4e3f-b457-9c24d3102ced" providerId="ADAL" clId="{430C0A2D-74FE-4AF7-8A4D-7D40882B82A3}" dt="2023-06-19T08:42:00.769" v="1432" actId="26606"/>
          <ac:spMkLst>
            <pc:docMk/>
            <pc:sldMk cId="1425641126" sldId="283"/>
            <ac:spMk id="11" creationId="{F68B3F68-107C-434F-AA38-110D5EA91B85}"/>
          </ac:spMkLst>
        </pc:spChg>
        <pc:spChg chg="add">
          <ac:chgData name="John Shorter" userId="755fde98-7d6a-4e3f-b457-9c24d3102ced" providerId="ADAL" clId="{430C0A2D-74FE-4AF7-8A4D-7D40882B82A3}" dt="2023-06-19T08:42:12.184" v="1433" actId="26606"/>
          <ac:spMkLst>
            <pc:docMk/>
            <pc:sldMk cId="1425641126" sldId="283"/>
            <ac:spMk id="12" creationId="{BC4C4868-CB8F-4AF9-9CDB-8108F2C19B67}"/>
          </ac:spMkLst>
        </pc:spChg>
        <pc:spChg chg="add del">
          <ac:chgData name="John Shorter" userId="755fde98-7d6a-4e3f-b457-9c24d3102ced" providerId="ADAL" clId="{430C0A2D-74FE-4AF7-8A4D-7D40882B82A3}" dt="2023-06-19T08:42:00.769" v="1432" actId="26606"/>
          <ac:spMkLst>
            <pc:docMk/>
            <pc:sldMk cId="1425641126" sldId="283"/>
            <ac:spMk id="13" creationId="{AAD0DBB9-1A4B-4391-81D4-CB19F9AB918A}"/>
          </ac:spMkLst>
        </pc:spChg>
        <pc:spChg chg="add">
          <ac:chgData name="John Shorter" userId="755fde98-7d6a-4e3f-b457-9c24d3102ced" providerId="ADAL" clId="{430C0A2D-74FE-4AF7-8A4D-7D40882B82A3}" dt="2023-06-19T08:42:12.184" v="1433" actId="26606"/>
          <ac:spMkLst>
            <pc:docMk/>
            <pc:sldMk cId="1425641126" sldId="283"/>
            <ac:spMk id="14" creationId="{375E0459-6403-40CD-989D-56A4407CA12E}"/>
          </ac:spMkLst>
        </pc:spChg>
        <pc:spChg chg="add del">
          <ac:chgData name="John Shorter" userId="755fde98-7d6a-4e3f-b457-9c24d3102ced" providerId="ADAL" clId="{430C0A2D-74FE-4AF7-8A4D-7D40882B82A3}" dt="2023-06-19T08:42:00.769" v="1432" actId="26606"/>
          <ac:spMkLst>
            <pc:docMk/>
            <pc:sldMk cId="1425641126" sldId="283"/>
            <ac:spMk id="15" creationId="{063BBA22-50EA-4C4D-BE05-F1CE4E63AA56}"/>
          </ac:spMkLst>
        </pc:spChg>
        <pc:spChg chg="add">
          <ac:chgData name="John Shorter" userId="755fde98-7d6a-4e3f-b457-9c24d3102ced" providerId="ADAL" clId="{430C0A2D-74FE-4AF7-8A4D-7D40882B82A3}" dt="2023-06-19T08:42:12.184" v="1433" actId="26606"/>
          <ac:spMkLst>
            <pc:docMk/>
            <pc:sldMk cId="1425641126" sldId="283"/>
            <ac:spMk id="16" creationId="{53E5B1A8-3AC9-4BD1-9BBC-78CA94F2D1BA}"/>
          </ac:spMkLst>
        </pc:spChg>
        <pc:graphicFrameChg chg="add del">
          <ac:chgData name="John Shorter" userId="755fde98-7d6a-4e3f-b457-9c24d3102ced" providerId="ADAL" clId="{430C0A2D-74FE-4AF7-8A4D-7D40882B82A3}" dt="2023-06-19T08:42:00.769" v="1432" actId="26606"/>
          <ac:graphicFrameMkLst>
            <pc:docMk/>
            <pc:sldMk cId="1425641126" sldId="283"/>
            <ac:graphicFrameMk id="5" creationId="{F2B6DBB3-F9B5-DC36-3680-20F990316F1D}"/>
          </ac:graphicFrameMkLst>
        </pc:graphicFrameChg>
      </pc:sldChg>
      <pc:sldChg chg="addSp delSp modSp new mod setBg">
        <pc:chgData name="John Shorter" userId="755fde98-7d6a-4e3f-b457-9c24d3102ced" providerId="ADAL" clId="{430C0A2D-74FE-4AF7-8A4D-7D40882B82A3}" dt="2023-06-19T09:30:21.350" v="2381" actId="1076"/>
        <pc:sldMkLst>
          <pc:docMk/>
          <pc:sldMk cId="2833937614" sldId="284"/>
        </pc:sldMkLst>
        <pc:spChg chg="mod">
          <ac:chgData name="John Shorter" userId="755fde98-7d6a-4e3f-b457-9c24d3102ced" providerId="ADAL" clId="{430C0A2D-74FE-4AF7-8A4D-7D40882B82A3}" dt="2023-06-19T09:30:11.299" v="2377" actId="26606"/>
          <ac:spMkLst>
            <pc:docMk/>
            <pc:sldMk cId="2833937614" sldId="284"/>
            <ac:spMk id="2" creationId="{94871804-5ED7-C875-3534-A9C617CA7BB0}"/>
          </ac:spMkLst>
        </pc:spChg>
        <pc:spChg chg="del mod">
          <ac:chgData name="John Shorter" userId="755fde98-7d6a-4e3f-b457-9c24d3102ced" providerId="ADAL" clId="{430C0A2D-74FE-4AF7-8A4D-7D40882B82A3}" dt="2023-06-17T20:23:14.662" v="686" actId="478"/>
          <ac:spMkLst>
            <pc:docMk/>
            <pc:sldMk cId="2833937614" sldId="284"/>
            <ac:spMk id="3" creationId="{B790E5F1-DB76-CC57-2B06-9E10934B0A4C}"/>
          </ac:spMkLst>
        </pc:spChg>
        <pc:spChg chg="add">
          <ac:chgData name="John Shorter" userId="755fde98-7d6a-4e3f-b457-9c24d3102ced" providerId="ADAL" clId="{430C0A2D-74FE-4AF7-8A4D-7D40882B82A3}" dt="2023-06-19T09:30:11.299" v="2377" actId="26606"/>
          <ac:spMkLst>
            <pc:docMk/>
            <pc:sldMk cId="2833937614" sldId="284"/>
            <ac:spMk id="11" creationId="{2151139A-886F-4B97-8815-729AD3831BBD}"/>
          </ac:spMkLst>
        </pc:spChg>
        <pc:spChg chg="add">
          <ac:chgData name="John Shorter" userId="755fde98-7d6a-4e3f-b457-9c24d3102ced" providerId="ADAL" clId="{430C0A2D-74FE-4AF7-8A4D-7D40882B82A3}" dt="2023-06-19T09:30:11.299" v="2377" actId="26606"/>
          <ac:spMkLst>
            <pc:docMk/>
            <pc:sldMk cId="2833937614" sldId="284"/>
            <ac:spMk id="13" creationId="{5428AC11-BFDF-42EF-80FF-717BBF909067}"/>
          </ac:spMkLst>
        </pc:spChg>
        <pc:spChg chg="add">
          <ac:chgData name="John Shorter" userId="755fde98-7d6a-4e3f-b457-9c24d3102ced" providerId="ADAL" clId="{430C0A2D-74FE-4AF7-8A4D-7D40882B82A3}" dt="2023-06-19T09:30:11.299" v="2377" actId="26606"/>
          <ac:spMkLst>
            <pc:docMk/>
            <pc:sldMk cId="2833937614" sldId="284"/>
            <ac:spMk id="15" creationId="{2CC56AF6-38E4-490B-8E2B-1A1037B4EDD4}"/>
          </ac:spMkLst>
        </pc:spChg>
        <pc:spChg chg="add">
          <ac:chgData name="John Shorter" userId="755fde98-7d6a-4e3f-b457-9c24d3102ced" providerId="ADAL" clId="{430C0A2D-74FE-4AF7-8A4D-7D40882B82A3}" dt="2023-06-19T09:30:11.299" v="2377" actId="26606"/>
          <ac:spMkLst>
            <pc:docMk/>
            <pc:sldMk cId="2833937614" sldId="284"/>
            <ac:spMk id="17" creationId="{2339A6F5-AD6A-4D80-8AD9-6290D13AC49F}"/>
          </ac:spMkLst>
        </pc:spChg>
        <pc:picChg chg="add mod ord">
          <ac:chgData name="John Shorter" userId="755fde98-7d6a-4e3f-b457-9c24d3102ced" providerId="ADAL" clId="{430C0A2D-74FE-4AF7-8A4D-7D40882B82A3}" dt="2023-06-19T09:30:21.350" v="2381" actId="1076"/>
          <ac:picMkLst>
            <pc:docMk/>
            <pc:sldMk cId="2833937614" sldId="284"/>
            <ac:picMk id="5" creationId="{B51939CB-CD84-5555-DA78-CAF56700CE74}"/>
          </ac:picMkLst>
        </pc:picChg>
        <pc:picChg chg="add mod">
          <ac:chgData name="John Shorter" userId="755fde98-7d6a-4e3f-b457-9c24d3102ced" providerId="ADAL" clId="{430C0A2D-74FE-4AF7-8A4D-7D40882B82A3}" dt="2023-06-19T09:30:14.714" v="2378" actId="1076"/>
          <ac:picMkLst>
            <pc:docMk/>
            <pc:sldMk cId="2833937614" sldId="284"/>
            <ac:picMk id="6" creationId="{201E1B34-3B4C-6BF3-505F-174883E5C782}"/>
          </ac:picMkLst>
        </pc:picChg>
      </pc:sldChg>
      <pc:sldChg chg="addSp modSp new del mod">
        <pc:chgData name="John Shorter" userId="755fde98-7d6a-4e3f-b457-9c24d3102ced" providerId="ADAL" clId="{430C0A2D-74FE-4AF7-8A4D-7D40882B82A3}" dt="2023-06-19T08:01:52.476" v="1065" actId="47"/>
        <pc:sldMkLst>
          <pc:docMk/>
          <pc:sldMk cId="4141581411" sldId="285"/>
        </pc:sldMkLst>
        <pc:spChg chg="mod">
          <ac:chgData name="John Shorter" userId="755fde98-7d6a-4e3f-b457-9c24d3102ced" providerId="ADAL" clId="{430C0A2D-74FE-4AF7-8A4D-7D40882B82A3}" dt="2023-06-18T17:31:39.279" v="816" actId="20577"/>
          <ac:spMkLst>
            <pc:docMk/>
            <pc:sldMk cId="4141581411" sldId="285"/>
            <ac:spMk id="2" creationId="{BA1A8048-D7B2-68A1-7419-EBBB4E95517E}"/>
          </ac:spMkLst>
        </pc:spChg>
        <pc:spChg chg="mod">
          <ac:chgData name="John Shorter" userId="755fde98-7d6a-4e3f-b457-9c24d3102ced" providerId="ADAL" clId="{430C0A2D-74FE-4AF7-8A4D-7D40882B82A3}" dt="2023-06-17T20:32:03.789" v="699" actId="20577"/>
          <ac:spMkLst>
            <pc:docMk/>
            <pc:sldMk cId="4141581411" sldId="285"/>
            <ac:spMk id="3" creationId="{50B0D0DA-FB8C-476A-1CE8-6F1E40A3AE11}"/>
          </ac:spMkLst>
        </pc:spChg>
        <pc:picChg chg="add mod">
          <ac:chgData name="John Shorter" userId="755fde98-7d6a-4e3f-b457-9c24d3102ced" providerId="ADAL" clId="{430C0A2D-74FE-4AF7-8A4D-7D40882B82A3}" dt="2023-06-17T20:31:05.725" v="690" actId="1076"/>
          <ac:picMkLst>
            <pc:docMk/>
            <pc:sldMk cId="4141581411" sldId="285"/>
            <ac:picMk id="5" creationId="{DAB5C1B4-BFD6-DB2B-99F4-A64614CA6AAE}"/>
          </ac:picMkLst>
        </pc:picChg>
        <pc:picChg chg="add mod">
          <ac:chgData name="John Shorter" userId="755fde98-7d6a-4e3f-b457-9c24d3102ced" providerId="ADAL" clId="{430C0A2D-74FE-4AF7-8A4D-7D40882B82A3}" dt="2023-06-17T20:33:02.714" v="701"/>
          <ac:picMkLst>
            <pc:docMk/>
            <pc:sldMk cId="4141581411" sldId="285"/>
            <ac:picMk id="6" creationId="{D8F07038-547A-3B1E-337A-AAC43D26389E}"/>
          </ac:picMkLst>
        </pc:picChg>
      </pc:sldChg>
      <pc:sldChg chg="addSp delSp modSp new mod modAnim">
        <pc:chgData name="John Shorter" userId="755fde98-7d6a-4e3f-b457-9c24d3102ced" providerId="ADAL" clId="{430C0A2D-74FE-4AF7-8A4D-7D40882B82A3}" dt="2023-06-19T08:01:08.463" v="1064"/>
        <pc:sldMkLst>
          <pc:docMk/>
          <pc:sldMk cId="3533102744" sldId="286"/>
        </pc:sldMkLst>
        <pc:spChg chg="del">
          <ac:chgData name="John Shorter" userId="755fde98-7d6a-4e3f-b457-9c24d3102ced" providerId="ADAL" clId="{430C0A2D-74FE-4AF7-8A4D-7D40882B82A3}" dt="2023-06-19T08:00:25.577" v="1060" actId="478"/>
          <ac:spMkLst>
            <pc:docMk/>
            <pc:sldMk cId="3533102744" sldId="286"/>
            <ac:spMk id="2" creationId="{41F1ACCF-D9C5-1840-8C12-C10063B73D67}"/>
          </ac:spMkLst>
        </pc:spChg>
        <pc:spChg chg="del">
          <ac:chgData name="John Shorter" userId="755fde98-7d6a-4e3f-b457-9c24d3102ced" providerId="ADAL" clId="{430C0A2D-74FE-4AF7-8A4D-7D40882B82A3}" dt="2023-06-19T08:00:27.508" v="1061" actId="478"/>
          <ac:spMkLst>
            <pc:docMk/>
            <pc:sldMk cId="3533102744" sldId="286"/>
            <ac:spMk id="3" creationId="{5337BE65-CFB4-70B8-793F-49A9B564AE55}"/>
          </ac:spMkLst>
        </pc:spChg>
        <pc:picChg chg="add mod">
          <ac:chgData name="John Shorter" userId="755fde98-7d6a-4e3f-b457-9c24d3102ced" providerId="ADAL" clId="{430C0A2D-74FE-4AF7-8A4D-7D40882B82A3}" dt="2023-06-19T08:00:11.130" v="1057" actId="1035"/>
          <ac:picMkLst>
            <pc:docMk/>
            <pc:sldMk cId="3533102744" sldId="286"/>
            <ac:picMk id="5" creationId="{E79B5141-7D93-93C5-EB71-544784730023}"/>
          </ac:picMkLst>
        </pc:picChg>
        <pc:picChg chg="add mod">
          <ac:chgData name="John Shorter" userId="755fde98-7d6a-4e3f-b457-9c24d3102ced" providerId="ADAL" clId="{430C0A2D-74FE-4AF7-8A4D-7D40882B82A3}" dt="2023-06-19T08:00:01.716" v="1047" actId="208"/>
          <ac:picMkLst>
            <pc:docMk/>
            <pc:sldMk cId="3533102744" sldId="286"/>
            <ac:picMk id="6" creationId="{ECB9D66A-96D4-4E7F-C745-B81072053D92}"/>
          </ac:picMkLst>
        </pc:picChg>
        <pc:picChg chg="add mod">
          <ac:chgData name="John Shorter" userId="755fde98-7d6a-4e3f-b457-9c24d3102ced" providerId="ADAL" clId="{430C0A2D-74FE-4AF7-8A4D-7D40882B82A3}" dt="2023-06-19T08:00:18.808" v="1059" actId="14100"/>
          <ac:picMkLst>
            <pc:docMk/>
            <pc:sldMk cId="3533102744" sldId="286"/>
            <ac:picMk id="7" creationId="{E66E5000-76BF-7778-1127-3B4FC4E0B53F}"/>
          </ac:picMkLst>
        </pc:picChg>
      </pc:sldChg>
      <pc:sldChg chg="addSp modSp new mod ord setBg modAnim">
        <pc:chgData name="John Shorter" userId="755fde98-7d6a-4e3f-b457-9c24d3102ced" providerId="ADAL" clId="{430C0A2D-74FE-4AF7-8A4D-7D40882B82A3}" dt="2023-06-20T19:36:04.113" v="5486"/>
        <pc:sldMkLst>
          <pc:docMk/>
          <pc:sldMk cId="2053584168" sldId="287"/>
        </pc:sldMkLst>
        <pc:spChg chg="mod">
          <ac:chgData name="John Shorter" userId="755fde98-7d6a-4e3f-b457-9c24d3102ced" providerId="ADAL" clId="{430C0A2D-74FE-4AF7-8A4D-7D40882B82A3}" dt="2023-06-19T09:25:26.499" v="2173" actId="26606"/>
          <ac:spMkLst>
            <pc:docMk/>
            <pc:sldMk cId="2053584168" sldId="287"/>
            <ac:spMk id="2" creationId="{8DE1667F-8842-DBBA-6D28-26C65CDA10DE}"/>
          </ac:spMkLst>
        </pc:spChg>
        <pc:spChg chg="mod">
          <ac:chgData name="John Shorter" userId="755fde98-7d6a-4e3f-b457-9c24d3102ced" providerId="ADAL" clId="{430C0A2D-74FE-4AF7-8A4D-7D40882B82A3}" dt="2023-06-19T09:25:56.978" v="2183" actId="27636"/>
          <ac:spMkLst>
            <pc:docMk/>
            <pc:sldMk cId="2053584168" sldId="287"/>
            <ac:spMk id="3" creationId="{EFD74121-620C-802A-7533-434DC99571C1}"/>
          </ac:spMkLst>
        </pc:spChg>
        <pc:spChg chg="add">
          <ac:chgData name="John Shorter" userId="755fde98-7d6a-4e3f-b457-9c24d3102ced" providerId="ADAL" clId="{430C0A2D-74FE-4AF7-8A4D-7D40882B82A3}" dt="2023-06-19T09:25:26.499" v="2173" actId="26606"/>
          <ac:spMkLst>
            <pc:docMk/>
            <pc:sldMk cId="2053584168" sldId="287"/>
            <ac:spMk id="9" creationId="{1B15ED52-F352-441B-82BF-E0EA34836D08}"/>
          </ac:spMkLst>
        </pc:spChg>
        <pc:spChg chg="add">
          <ac:chgData name="John Shorter" userId="755fde98-7d6a-4e3f-b457-9c24d3102ced" providerId="ADAL" clId="{430C0A2D-74FE-4AF7-8A4D-7D40882B82A3}" dt="2023-06-19T09:25:26.499" v="2173" actId="26606"/>
          <ac:spMkLst>
            <pc:docMk/>
            <pc:sldMk cId="2053584168" sldId="287"/>
            <ac:spMk id="11" creationId="{61707E60-CEC9-4661-AA82-69242EB4BDC3}"/>
          </ac:spMkLst>
        </pc:spChg>
        <pc:spChg chg="add">
          <ac:chgData name="John Shorter" userId="755fde98-7d6a-4e3f-b457-9c24d3102ced" providerId="ADAL" clId="{430C0A2D-74FE-4AF7-8A4D-7D40882B82A3}" dt="2023-06-19T09:25:26.499" v="2173" actId="26606"/>
          <ac:spMkLst>
            <pc:docMk/>
            <pc:sldMk cId="2053584168" sldId="287"/>
            <ac:spMk id="13" creationId="{8F035CD8-AE30-4146-96F2-036B0CE5E4F3}"/>
          </ac:spMkLst>
        </pc:spChg>
        <pc:picChg chg="add mod">
          <ac:chgData name="John Shorter" userId="755fde98-7d6a-4e3f-b457-9c24d3102ced" providerId="ADAL" clId="{430C0A2D-74FE-4AF7-8A4D-7D40882B82A3}" dt="2023-06-19T09:25:33.726" v="2175" actId="14100"/>
          <ac:picMkLst>
            <pc:docMk/>
            <pc:sldMk cId="2053584168" sldId="287"/>
            <ac:picMk id="4" creationId="{0D3B5936-E19B-C37D-87A7-D873A0B00440}"/>
          </ac:picMkLst>
        </pc:picChg>
        <pc:picChg chg="add mod">
          <ac:chgData name="John Shorter" userId="755fde98-7d6a-4e3f-b457-9c24d3102ced" providerId="ADAL" clId="{430C0A2D-74FE-4AF7-8A4D-7D40882B82A3}" dt="2023-06-20T08:38:03.205" v="3875" actId="1076"/>
          <ac:picMkLst>
            <pc:docMk/>
            <pc:sldMk cId="2053584168" sldId="287"/>
            <ac:picMk id="6" creationId="{6AB80537-0242-8B5F-A216-911318BB64FE}"/>
          </ac:picMkLst>
        </pc:picChg>
      </pc:sldChg>
      <pc:sldChg chg="addSp delSp modSp new mod ord setBg">
        <pc:chgData name="John Shorter" userId="755fde98-7d6a-4e3f-b457-9c24d3102ced" providerId="ADAL" clId="{430C0A2D-74FE-4AF7-8A4D-7D40882B82A3}" dt="2023-06-19T09:30:37.753" v="2382" actId="26606"/>
        <pc:sldMkLst>
          <pc:docMk/>
          <pc:sldMk cId="3432452657" sldId="288"/>
        </pc:sldMkLst>
        <pc:spChg chg="mod">
          <ac:chgData name="John Shorter" userId="755fde98-7d6a-4e3f-b457-9c24d3102ced" providerId="ADAL" clId="{430C0A2D-74FE-4AF7-8A4D-7D40882B82A3}" dt="2023-06-19T09:30:37.753" v="2382" actId="26606"/>
          <ac:spMkLst>
            <pc:docMk/>
            <pc:sldMk cId="3432452657" sldId="288"/>
            <ac:spMk id="2" creationId="{AE9A756A-E553-261A-D943-15D5BC6A9E13}"/>
          </ac:spMkLst>
        </pc:spChg>
        <pc:spChg chg="del">
          <ac:chgData name="John Shorter" userId="755fde98-7d6a-4e3f-b457-9c24d3102ced" providerId="ADAL" clId="{430C0A2D-74FE-4AF7-8A4D-7D40882B82A3}" dt="2023-06-19T09:30:37.753" v="2382" actId="26606"/>
          <ac:spMkLst>
            <pc:docMk/>
            <pc:sldMk cId="3432452657" sldId="288"/>
            <ac:spMk id="3" creationId="{C8112174-A2BE-45C5-7F45-6B528B488E68}"/>
          </ac:spMkLst>
        </pc:spChg>
        <pc:spChg chg="add">
          <ac:chgData name="John Shorter" userId="755fde98-7d6a-4e3f-b457-9c24d3102ced" providerId="ADAL" clId="{430C0A2D-74FE-4AF7-8A4D-7D40882B82A3}" dt="2023-06-19T09:30:37.753" v="2382" actId="26606"/>
          <ac:spMkLst>
            <pc:docMk/>
            <pc:sldMk cId="3432452657" sldId="288"/>
            <ac:spMk id="11" creationId="{A8384FB5-9ADC-4DDC-881B-597D56F5B15D}"/>
          </ac:spMkLst>
        </pc:spChg>
        <pc:spChg chg="add">
          <ac:chgData name="John Shorter" userId="755fde98-7d6a-4e3f-b457-9c24d3102ced" providerId="ADAL" clId="{430C0A2D-74FE-4AF7-8A4D-7D40882B82A3}" dt="2023-06-19T09:30:37.753" v="2382" actId="26606"/>
          <ac:spMkLst>
            <pc:docMk/>
            <pc:sldMk cId="3432452657" sldId="288"/>
            <ac:spMk id="13" creationId="{91E5A9A7-95C6-4F4F-B00E-C82E07FE62EF}"/>
          </ac:spMkLst>
        </pc:spChg>
        <pc:spChg chg="add">
          <ac:chgData name="John Shorter" userId="755fde98-7d6a-4e3f-b457-9c24d3102ced" providerId="ADAL" clId="{430C0A2D-74FE-4AF7-8A4D-7D40882B82A3}" dt="2023-06-19T09:30:37.753" v="2382" actId="26606"/>
          <ac:spMkLst>
            <pc:docMk/>
            <pc:sldMk cId="3432452657" sldId="288"/>
            <ac:spMk id="15" creationId="{D07DD2DE-F619-49DD-B5E7-03A290FF4ED1}"/>
          </ac:spMkLst>
        </pc:spChg>
        <pc:spChg chg="add">
          <ac:chgData name="John Shorter" userId="755fde98-7d6a-4e3f-b457-9c24d3102ced" providerId="ADAL" clId="{430C0A2D-74FE-4AF7-8A4D-7D40882B82A3}" dt="2023-06-19T09:30:37.753" v="2382" actId="26606"/>
          <ac:spMkLst>
            <pc:docMk/>
            <pc:sldMk cId="3432452657" sldId="288"/>
            <ac:spMk id="17" creationId="{85149191-5F60-4A28-AAFF-039F96B0F3EC}"/>
          </ac:spMkLst>
        </pc:spChg>
        <pc:spChg chg="add">
          <ac:chgData name="John Shorter" userId="755fde98-7d6a-4e3f-b457-9c24d3102ced" providerId="ADAL" clId="{430C0A2D-74FE-4AF7-8A4D-7D40882B82A3}" dt="2023-06-19T09:30:37.753" v="2382" actId="26606"/>
          <ac:spMkLst>
            <pc:docMk/>
            <pc:sldMk cId="3432452657" sldId="288"/>
            <ac:spMk id="19" creationId="{F8260ED5-17F7-4158-B241-D51DD4CF1B7E}"/>
          </ac:spMkLst>
        </pc:spChg>
        <pc:picChg chg="add mod">
          <ac:chgData name="John Shorter" userId="755fde98-7d6a-4e3f-b457-9c24d3102ced" providerId="ADAL" clId="{430C0A2D-74FE-4AF7-8A4D-7D40882B82A3}" dt="2023-06-19T09:30:37.753" v="2382" actId="26606"/>
          <ac:picMkLst>
            <pc:docMk/>
            <pc:sldMk cId="3432452657" sldId="288"/>
            <ac:picMk id="5" creationId="{A36659CB-0E34-3471-0F56-163FB8A570AB}"/>
          </ac:picMkLst>
        </pc:picChg>
        <pc:picChg chg="add mod">
          <ac:chgData name="John Shorter" userId="755fde98-7d6a-4e3f-b457-9c24d3102ced" providerId="ADAL" clId="{430C0A2D-74FE-4AF7-8A4D-7D40882B82A3}" dt="2023-06-18T17:31:16.539" v="815"/>
          <ac:picMkLst>
            <pc:docMk/>
            <pc:sldMk cId="3432452657" sldId="288"/>
            <ac:picMk id="6" creationId="{1F5B20DF-9DAB-9F7A-CE80-95DD5DA19ECC}"/>
          </ac:picMkLst>
        </pc:picChg>
      </pc:sldChg>
      <pc:sldChg chg="addSp modSp new mod setBg modAnim">
        <pc:chgData name="John Shorter" userId="755fde98-7d6a-4e3f-b457-9c24d3102ced" providerId="ADAL" clId="{430C0A2D-74FE-4AF7-8A4D-7D40882B82A3}" dt="2023-06-20T10:36:18.931" v="4333" actId="113"/>
        <pc:sldMkLst>
          <pc:docMk/>
          <pc:sldMk cId="3794753954" sldId="289"/>
        </pc:sldMkLst>
        <pc:spChg chg="mod">
          <ac:chgData name="John Shorter" userId="755fde98-7d6a-4e3f-b457-9c24d3102ced" providerId="ADAL" clId="{430C0A2D-74FE-4AF7-8A4D-7D40882B82A3}" dt="2023-06-20T10:36:18.931" v="4333" actId="113"/>
          <ac:spMkLst>
            <pc:docMk/>
            <pc:sldMk cId="3794753954" sldId="289"/>
            <ac:spMk id="2" creationId="{96BFA648-E6FE-F445-9151-D8DB56ADA460}"/>
          </ac:spMkLst>
        </pc:spChg>
        <pc:spChg chg="mod">
          <ac:chgData name="John Shorter" userId="755fde98-7d6a-4e3f-b457-9c24d3102ced" providerId="ADAL" clId="{430C0A2D-74FE-4AF7-8A4D-7D40882B82A3}" dt="2023-06-20T10:34:37.858" v="4332" actId="113"/>
          <ac:spMkLst>
            <pc:docMk/>
            <pc:sldMk cId="3794753954" sldId="289"/>
            <ac:spMk id="3" creationId="{1CA5C886-FFDD-5235-D2DA-6F8775950D4E}"/>
          </ac:spMkLst>
        </pc:spChg>
        <pc:spChg chg="add">
          <ac:chgData name="John Shorter" userId="755fde98-7d6a-4e3f-b457-9c24d3102ced" providerId="ADAL" clId="{430C0A2D-74FE-4AF7-8A4D-7D40882B82A3}" dt="2023-06-19T08:53:04.046" v="1544" actId="26606"/>
          <ac:spMkLst>
            <pc:docMk/>
            <pc:sldMk cId="3794753954" sldId="289"/>
            <ac:spMk id="8" creationId="{1B15ED52-F352-441B-82BF-E0EA34836D08}"/>
          </ac:spMkLst>
        </pc:spChg>
        <pc:spChg chg="add">
          <ac:chgData name="John Shorter" userId="755fde98-7d6a-4e3f-b457-9c24d3102ced" providerId="ADAL" clId="{430C0A2D-74FE-4AF7-8A4D-7D40882B82A3}" dt="2023-06-19T08:53:04.046" v="1544" actId="26606"/>
          <ac:spMkLst>
            <pc:docMk/>
            <pc:sldMk cId="3794753954" sldId="289"/>
            <ac:spMk id="10" creationId="{3B2E3793-BFE6-45A2-9B7B-E18844431C99}"/>
          </ac:spMkLst>
        </pc:spChg>
        <pc:spChg chg="add">
          <ac:chgData name="John Shorter" userId="755fde98-7d6a-4e3f-b457-9c24d3102ced" providerId="ADAL" clId="{430C0A2D-74FE-4AF7-8A4D-7D40882B82A3}" dt="2023-06-19T08:53:04.046" v="1544" actId="26606"/>
          <ac:spMkLst>
            <pc:docMk/>
            <pc:sldMk cId="3794753954" sldId="289"/>
            <ac:spMk id="12" creationId="{BC4C4868-CB8F-4AF9-9CDB-8108F2C19B67}"/>
          </ac:spMkLst>
        </pc:spChg>
        <pc:spChg chg="add">
          <ac:chgData name="John Shorter" userId="755fde98-7d6a-4e3f-b457-9c24d3102ced" providerId="ADAL" clId="{430C0A2D-74FE-4AF7-8A4D-7D40882B82A3}" dt="2023-06-19T08:53:04.046" v="1544" actId="26606"/>
          <ac:spMkLst>
            <pc:docMk/>
            <pc:sldMk cId="3794753954" sldId="289"/>
            <ac:spMk id="14" creationId="{375E0459-6403-40CD-989D-56A4407CA12E}"/>
          </ac:spMkLst>
        </pc:spChg>
        <pc:spChg chg="add">
          <ac:chgData name="John Shorter" userId="755fde98-7d6a-4e3f-b457-9c24d3102ced" providerId="ADAL" clId="{430C0A2D-74FE-4AF7-8A4D-7D40882B82A3}" dt="2023-06-19T08:53:04.046" v="1544" actId="26606"/>
          <ac:spMkLst>
            <pc:docMk/>
            <pc:sldMk cId="3794753954" sldId="289"/>
            <ac:spMk id="16" creationId="{53E5B1A8-3AC9-4BD1-9BBC-78CA94F2D1BA}"/>
          </ac:spMkLst>
        </pc:spChg>
      </pc:sldChg>
      <pc:sldChg chg="addSp delSp modSp new mod setBg">
        <pc:chgData name="John Shorter" userId="755fde98-7d6a-4e3f-b457-9c24d3102ced" providerId="ADAL" clId="{430C0A2D-74FE-4AF7-8A4D-7D40882B82A3}" dt="2023-06-19T09:29:54.826" v="2376" actId="26606"/>
        <pc:sldMkLst>
          <pc:docMk/>
          <pc:sldMk cId="2679120555" sldId="290"/>
        </pc:sldMkLst>
        <pc:spChg chg="mod">
          <ac:chgData name="John Shorter" userId="755fde98-7d6a-4e3f-b457-9c24d3102ced" providerId="ADAL" clId="{430C0A2D-74FE-4AF7-8A4D-7D40882B82A3}" dt="2023-06-19T09:29:54.826" v="2376" actId="26606"/>
          <ac:spMkLst>
            <pc:docMk/>
            <pc:sldMk cId="2679120555" sldId="290"/>
            <ac:spMk id="2" creationId="{719F07E4-FCC3-F348-B477-D5EEDD506836}"/>
          </ac:spMkLst>
        </pc:spChg>
        <pc:spChg chg="del">
          <ac:chgData name="John Shorter" userId="755fde98-7d6a-4e3f-b457-9c24d3102ced" providerId="ADAL" clId="{430C0A2D-74FE-4AF7-8A4D-7D40882B82A3}" dt="2023-06-19T09:29:54.826" v="2376" actId="26606"/>
          <ac:spMkLst>
            <pc:docMk/>
            <pc:sldMk cId="2679120555" sldId="290"/>
            <ac:spMk id="3" creationId="{7CEF6C26-66DF-58D2-07D1-B96424A05876}"/>
          </ac:spMkLst>
        </pc:spChg>
        <pc:spChg chg="add">
          <ac:chgData name="John Shorter" userId="755fde98-7d6a-4e3f-b457-9c24d3102ced" providerId="ADAL" clId="{430C0A2D-74FE-4AF7-8A4D-7D40882B82A3}" dt="2023-06-19T09:29:54.826" v="2376" actId="26606"/>
          <ac:spMkLst>
            <pc:docMk/>
            <pc:sldMk cId="2679120555" sldId="290"/>
            <ac:spMk id="11" creationId="{A8384FB5-9ADC-4DDC-881B-597D56F5B15D}"/>
          </ac:spMkLst>
        </pc:spChg>
        <pc:spChg chg="add">
          <ac:chgData name="John Shorter" userId="755fde98-7d6a-4e3f-b457-9c24d3102ced" providerId="ADAL" clId="{430C0A2D-74FE-4AF7-8A4D-7D40882B82A3}" dt="2023-06-19T09:29:54.826" v="2376" actId="26606"/>
          <ac:spMkLst>
            <pc:docMk/>
            <pc:sldMk cId="2679120555" sldId="290"/>
            <ac:spMk id="13" creationId="{91E5A9A7-95C6-4F4F-B00E-C82E07FE62EF}"/>
          </ac:spMkLst>
        </pc:spChg>
        <pc:spChg chg="add">
          <ac:chgData name="John Shorter" userId="755fde98-7d6a-4e3f-b457-9c24d3102ced" providerId="ADAL" clId="{430C0A2D-74FE-4AF7-8A4D-7D40882B82A3}" dt="2023-06-19T09:29:54.826" v="2376" actId="26606"/>
          <ac:spMkLst>
            <pc:docMk/>
            <pc:sldMk cId="2679120555" sldId="290"/>
            <ac:spMk id="15" creationId="{D07DD2DE-F619-49DD-B5E7-03A290FF4ED1}"/>
          </ac:spMkLst>
        </pc:spChg>
        <pc:spChg chg="add">
          <ac:chgData name="John Shorter" userId="755fde98-7d6a-4e3f-b457-9c24d3102ced" providerId="ADAL" clId="{430C0A2D-74FE-4AF7-8A4D-7D40882B82A3}" dt="2023-06-19T09:29:54.826" v="2376" actId="26606"/>
          <ac:spMkLst>
            <pc:docMk/>
            <pc:sldMk cId="2679120555" sldId="290"/>
            <ac:spMk id="17" creationId="{85149191-5F60-4A28-AAFF-039F96B0F3EC}"/>
          </ac:spMkLst>
        </pc:spChg>
        <pc:spChg chg="add">
          <ac:chgData name="John Shorter" userId="755fde98-7d6a-4e3f-b457-9c24d3102ced" providerId="ADAL" clId="{430C0A2D-74FE-4AF7-8A4D-7D40882B82A3}" dt="2023-06-19T09:29:54.826" v="2376" actId="26606"/>
          <ac:spMkLst>
            <pc:docMk/>
            <pc:sldMk cId="2679120555" sldId="290"/>
            <ac:spMk id="19" creationId="{F8260ED5-17F7-4158-B241-D51DD4CF1B7E}"/>
          </ac:spMkLst>
        </pc:spChg>
        <pc:picChg chg="add mod ord">
          <ac:chgData name="John Shorter" userId="755fde98-7d6a-4e3f-b457-9c24d3102ced" providerId="ADAL" clId="{430C0A2D-74FE-4AF7-8A4D-7D40882B82A3}" dt="2023-06-19T09:29:54.826" v="2376" actId="26606"/>
          <ac:picMkLst>
            <pc:docMk/>
            <pc:sldMk cId="2679120555" sldId="290"/>
            <ac:picMk id="4" creationId="{F0CA6B4B-0297-D626-9844-7F589CCAB0B6}"/>
          </ac:picMkLst>
        </pc:picChg>
        <pc:picChg chg="add mod">
          <ac:chgData name="John Shorter" userId="755fde98-7d6a-4e3f-b457-9c24d3102ced" providerId="ADAL" clId="{430C0A2D-74FE-4AF7-8A4D-7D40882B82A3}" dt="2023-06-19T09:29:54.826" v="2376" actId="26606"/>
          <ac:picMkLst>
            <pc:docMk/>
            <pc:sldMk cId="2679120555" sldId="290"/>
            <ac:picMk id="6" creationId="{039EC983-5AEB-F05F-0963-BB6DB71B1740}"/>
          </ac:picMkLst>
        </pc:picChg>
      </pc:sldChg>
      <pc:sldChg chg="addSp delSp modSp new mod setBg">
        <pc:chgData name="John Shorter" userId="755fde98-7d6a-4e3f-b457-9c24d3102ced" providerId="ADAL" clId="{430C0A2D-74FE-4AF7-8A4D-7D40882B82A3}" dt="2023-06-20T09:23:15.623" v="4174" actId="115"/>
        <pc:sldMkLst>
          <pc:docMk/>
          <pc:sldMk cId="3888979624" sldId="291"/>
        </pc:sldMkLst>
        <pc:spChg chg="mod">
          <ac:chgData name="John Shorter" userId="755fde98-7d6a-4e3f-b457-9c24d3102ced" providerId="ADAL" clId="{430C0A2D-74FE-4AF7-8A4D-7D40882B82A3}" dt="2023-06-20T09:23:15.623" v="4174" actId="115"/>
          <ac:spMkLst>
            <pc:docMk/>
            <pc:sldMk cId="3888979624" sldId="291"/>
            <ac:spMk id="2" creationId="{B26F6AAF-E443-A425-7645-C04256037C37}"/>
          </ac:spMkLst>
        </pc:spChg>
        <pc:spChg chg="del">
          <ac:chgData name="John Shorter" userId="755fde98-7d6a-4e3f-b457-9c24d3102ced" providerId="ADAL" clId="{430C0A2D-74FE-4AF7-8A4D-7D40882B82A3}" dt="2023-06-19T09:31:46.975" v="2398" actId="26606"/>
          <ac:spMkLst>
            <pc:docMk/>
            <pc:sldMk cId="3888979624" sldId="291"/>
            <ac:spMk id="3" creationId="{C5B4C97D-133A-17B2-EB6F-F916D0E3F3E9}"/>
          </ac:spMkLst>
        </pc:spChg>
        <pc:spChg chg="add">
          <ac:chgData name="John Shorter" userId="755fde98-7d6a-4e3f-b457-9c24d3102ced" providerId="ADAL" clId="{430C0A2D-74FE-4AF7-8A4D-7D40882B82A3}" dt="2023-06-19T09:31:46.975" v="2398" actId="26606"/>
          <ac:spMkLst>
            <pc:docMk/>
            <pc:sldMk cId="3888979624" sldId="291"/>
            <ac:spMk id="10" creationId="{1DF91F20-B96F-4F77-AC3E-2CDD3BAA10C2}"/>
          </ac:spMkLst>
        </pc:spChg>
        <pc:spChg chg="add">
          <ac:chgData name="John Shorter" userId="755fde98-7d6a-4e3f-b457-9c24d3102ced" providerId="ADAL" clId="{430C0A2D-74FE-4AF7-8A4D-7D40882B82A3}" dt="2023-06-19T09:31:46.975" v="2398" actId="26606"/>
          <ac:spMkLst>
            <pc:docMk/>
            <pc:sldMk cId="3888979624" sldId="291"/>
            <ac:spMk id="12" creationId="{C3D487F7-9050-4871-B351-34A72ADB296C}"/>
          </ac:spMkLst>
        </pc:spChg>
        <pc:spChg chg="add">
          <ac:chgData name="John Shorter" userId="755fde98-7d6a-4e3f-b457-9c24d3102ced" providerId="ADAL" clId="{430C0A2D-74FE-4AF7-8A4D-7D40882B82A3}" dt="2023-06-19T09:31:46.975" v="2398" actId="26606"/>
          <ac:spMkLst>
            <pc:docMk/>
            <pc:sldMk cId="3888979624" sldId="291"/>
            <ac:spMk id="14" creationId="{F43C27DD-EF6A-4C48-9669-C2970E71A814}"/>
          </ac:spMkLst>
        </pc:spChg>
        <pc:spChg chg="add">
          <ac:chgData name="John Shorter" userId="755fde98-7d6a-4e3f-b457-9c24d3102ced" providerId="ADAL" clId="{430C0A2D-74FE-4AF7-8A4D-7D40882B82A3}" dt="2023-06-19T09:31:46.975" v="2398" actId="26606"/>
          <ac:spMkLst>
            <pc:docMk/>
            <pc:sldMk cId="3888979624" sldId="291"/>
            <ac:spMk id="16" creationId="{C84384FE-1C88-4CAA-8FB8-2313A3AE734D}"/>
          </ac:spMkLst>
        </pc:spChg>
        <pc:spChg chg="add">
          <ac:chgData name="John Shorter" userId="755fde98-7d6a-4e3f-b457-9c24d3102ced" providerId="ADAL" clId="{430C0A2D-74FE-4AF7-8A4D-7D40882B82A3}" dt="2023-06-19T09:31:46.975" v="2398" actId="26606"/>
          <ac:spMkLst>
            <pc:docMk/>
            <pc:sldMk cId="3888979624" sldId="291"/>
            <ac:spMk id="18" creationId="{87B6A113-58CD-406C-BCE4-6E1F1F2BE696}"/>
          </ac:spMkLst>
        </pc:spChg>
        <pc:spChg chg="add">
          <ac:chgData name="John Shorter" userId="755fde98-7d6a-4e3f-b457-9c24d3102ced" providerId="ADAL" clId="{430C0A2D-74FE-4AF7-8A4D-7D40882B82A3}" dt="2023-06-19T09:31:46.975" v="2398" actId="26606"/>
          <ac:spMkLst>
            <pc:docMk/>
            <pc:sldMk cId="3888979624" sldId="291"/>
            <ac:spMk id="20" creationId="{05A1AA86-B7E6-4C02-AA34-F1A25CD4CCBD}"/>
          </ac:spMkLst>
        </pc:spChg>
        <pc:picChg chg="add">
          <ac:chgData name="John Shorter" userId="755fde98-7d6a-4e3f-b457-9c24d3102ced" providerId="ADAL" clId="{430C0A2D-74FE-4AF7-8A4D-7D40882B82A3}" dt="2023-06-19T09:31:46.975" v="2398" actId="26606"/>
          <ac:picMkLst>
            <pc:docMk/>
            <pc:sldMk cId="3888979624" sldId="291"/>
            <ac:picMk id="7" creationId="{BB0A7F80-1E65-9FF4-BF52-3FC386256F96}"/>
          </ac:picMkLst>
        </pc:picChg>
      </pc:sldChg>
      <pc:sldChg chg="addSp delSp modSp new mod setBg">
        <pc:chgData name="John Shorter" userId="755fde98-7d6a-4e3f-b457-9c24d3102ced" providerId="ADAL" clId="{430C0A2D-74FE-4AF7-8A4D-7D40882B82A3}" dt="2023-06-20T19:49:40.673" v="5522" actId="20577"/>
        <pc:sldMkLst>
          <pc:docMk/>
          <pc:sldMk cId="271265626" sldId="292"/>
        </pc:sldMkLst>
        <pc:spChg chg="mod">
          <ac:chgData name="John Shorter" userId="755fde98-7d6a-4e3f-b457-9c24d3102ced" providerId="ADAL" clId="{430C0A2D-74FE-4AF7-8A4D-7D40882B82A3}" dt="2023-06-19T09:31:15.232" v="2390" actId="14100"/>
          <ac:spMkLst>
            <pc:docMk/>
            <pc:sldMk cId="271265626" sldId="292"/>
            <ac:spMk id="2" creationId="{A7C49C16-FDB0-6E53-CC3B-548EA29999FD}"/>
          </ac:spMkLst>
        </pc:spChg>
        <pc:spChg chg="del mod">
          <ac:chgData name="John Shorter" userId="755fde98-7d6a-4e3f-b457-9c24d3102ced" providerId="ADAL" clId="{430C0A2D-74FE-4AF7-8A4D-7D40882B82A3}" dt="2023-06-19T09:31:02.306" v="2386" actId="478"/>
          <ac:spMkLst>
            <pc:docMk/>
            <pc:sldMk cId="271265626" sldId="292"/>
            <ac:spMk id="3" creationId="{CC8B515A-0591-CEEB-B054-CB65D2F1130E}"/>
          </ac:spMkLst>
        </pc:spChg>
        <pc:spChg chg="add mod">
          <ac:chgData name="John Shorter" userId="755fde98-7d6a-4e3f-b457-9c24d3102ced" providerId="ADAL" clId="{430C0A2D-74FE-4AF7-8A4D-7D40882B82A3}" dt="2023-06-20T19:49:40.673" v="5522" actId="20577"/>
          <ac:spMkLst>
            <pc:docMk/>
            <pc:sldMk cId="271265626" sldId="292"/>
            <ac:spMk id="4" creationId="{8363FB48-63C8-61A9-CBB7-8DE87F43B08D}"/>
          </ac:spMkLst>
        </pc:spChg>
        <pc:spChg chg="add">
          <ac:chgData name="John Shorter" userId="755fde98-7d6a-4e3f-b457-9c24d3102ced" providerId="ADAL" clId="{430C0A2D-74FE-4AF7-8A4D-7D40882B82A3}" dt="2023-06-19T09:30:58.571" v="2385" actId="26606"/>
          <ac:spMkLst>
            <pc:docMk/>
            <pc:sldMk cId="271265626" sldId="292"/>
            <ac:spMk id="11" creationId="{B712E947-0734-45F9-9C4F-41114EC3A33E}"/>
          </ac:spMkLst>
        </pc:spChg>
        <pc:spChg chg="add">
          <ac:chgData name="John Shorter" userId="755fde98-7d6a-4e3f-b457-9c24d3102ced" providerId="ADAL" clId="{430C0A2D-74FE-4AF7-8A4D-7D40882B82A3}" dt="2023-06-19T09:30:58.571" v="2385" actId="26606"/>
          <ac:spMkLst>
            <pc:docMk/>
            <pc:sldMk cId="271265626" sldId="292"/>
            <ac:spMk id="12" creationId="{5A65989E-BBD5-44D7-AA86-7AFD5D46BBC0}"/>
          </ac:spMkLst>
        </pc:spChg>
        <pc:spChg chg="add">
          <ac:chgData name="John Shorter" userId="755fde98-7d6a-4e3f-b457-9c24d3102ced" providerId="ADAL" clId="{430C0A2D-74FE-4AF7-8A4D-7D40882B82A3}" dt="2023-06-19T09:30:58.571" v="2385" actId="26606"/>
          <ac:spMkLst>
            <pc:docMk/>
            <pc:sldMk cId="271265626" sldId="292"/>
            <ac:spMk id="13" creationId="{231A2881-D8D7-4A7D-ACA3-E9F849F853D8}"/>
          </ac:spMkLst>
        </pc:spChg>
        <pc:spChg chg="add del">
          <ac:chgData name="John Shorter" userId="755fde98-7d6a-4e3f-b457-9c24d3102ced" providerId="ADAL" clId="{430C0A2D-74FE-4AF7-8A4D-7D40882B82A3}" dt="2023-06-19T09:30:54.223" v="2384" actId="26606"/>
          <ac:spMkLst>
            <pc:docMk/>
            <pc:sldMk cId="271265626" sldId="292"/>
            <ac:spMk id="14" creationId="{B712E947-0734-45F9-9C4F-41114EC3A33E}"/>
          </ac:spMkLst>
        </pc:spChg>
        <pc:spChg chg="add del">
          <ac:chgData name="John Shorter" userId="755fde98-7d6a-4e3f-b457-9c24d3102ced" providerId="ADAL" clId="{430C0A2D-74FE-4AF7-8A4D-7D40882B82A3}" dt="2023-06-19T09:30:54.223" v="2384" actId="26606"/>
          <ac:spMkLst>
            <pc:docMk/>
            <pc:sldMk cId="271265626" sldId="292"/>
            <ac:spMk id="16" creationId="{5A65989E-BBD5-44D7-AA86-7AFD5D46BBC0}"/>
          </ac:spMkLst>
        </pc:spChg>
        <pc:spChg chg="add del">
          <ac:chgData name="John Shorter" userId="755fde98-7d6a-4e3f-b457-9c24d3102ced" providerId="ADAL" clId="{430C0A2D-74FE-4AF7-8A4D-7D40882B82A3}" dt="2023-06-19T09:30:54.223" v="2384" actId="26606"/>
          <ac:spMkLst>
            <pc:docMk/>
            <pc:sldMk cId="271265626" sldId="292"/>
            <ac:spMk id="18" creationId="{231A2881-D8D7-4A7D-ACA3-E9F849F853D8}"/>
          </ac:spMkLst>
        </pc:spChg>
        <pc:picChg chg="add del">
          <ac:chgData name="John Shorter" userId="755fde98-7d6a-4e3f-b457-9c24d3102ced" providerId="ADAL" clId="{430C0A2D-74FE-4AF7-8A4D-7D40882B82A3}" dt="2023-06-18T17:31:01.827" v="811" actId="478"/>
          <ac:picMkLst>
            <pc:docMk/>
            <pc:sldMk cId="271265626" sldId="292"/>
            <ac:picMk id="5" creationId="{C47C26DB-6AA5-AA41-40F6-7885DAA8FBFE}"/>
          </ac:picMkLst>
        </pc:picChg>
        <pc:picChg chg="add del mod">
          <ac:chgData name="John Shorter" userId="755fde98-7d6a-4e3f-b457-9c24d3102ced" providerId="ADAL" clId="{430C0A2D-74FE-4AF7-8A4D-7D40882B82A3}" dt="2023-06-19T08:04:52.534" v="1075" actId="478"/>
          <ac:picMkLst>
            <pc:docMk/>
            <pc:sldMk cId="271265626" sldId="292"/>
            <ac:picMk id="7" creationId="{5C5C4675-7C6B-701A-6A63-D42D75610134}"/>
          </ac:picMkLst>
        </pc:picChg>
        <pc:picChg chg="add mod ord">
          <ac:chgData name="John Shorter" userId="755fde98-7d6a-4e3f-b457-9c24d3102ced" providerId="ADAL" clId="{430C0A2D-74FE-4AF7-8A4D-7D40882B82A3}" dt="2023-06-19T09:31:24.088" v="2395" actId="1076"/>
          <ac:picMkLst>
            <pc:docMk/>
            <pc:sldMk cId="271265626" sldId="292"/>
            <ac:picMk id="8" creationId="{4FB3B318-4127-8FBE-0133-FD83CD1670AB}"/>
          </ac:picMkLst>
        </pc:picChg>
        <pc:picChg chg="add mod modCrop">
          <ac:chgData name="John Shorter" userId="755fde98-7d6a-4e3f-b457-9c24d3102ced" providerId="ADAL" clId="{430C0A2D-74FE-4AF7-8A4D-7D40882B82A3}" dt="2023-06-19T09:31:27.993" v="2397" actId="14100"/>
          <ac:picMkLst>
            <pc:docMk/>
            <pc:sldMk cId="271265626" sldId="292"/>
            <ac:picMk id="9" creationId="{4166457E-A116-1236-9E72-5A2315022F6F}"/>
          </ac:picMkLst>
        </pc:picChg>
      </pc:sldChg>
      <pc:sldChg chg="addSp modSp new mod setBg">
        <pc:chgData name="John Shorter" userId="755fde98-7d6a-4e3f-b457-9c24d3102ced" providerId="ADAL" clId="{430C0A2D-74FE-4AF7-8A4D-7D40882B82A3}" dt="2023-06-20T11:45:22.718" v="4699" actId="27636"/>
        <pc:sldMkLst>
          <pc:docMk/>
          <pc:sldMk cId="2334226018" sldId="293"/>
        </pc:sldMkLst>
        <pc:spChg chg="mod">
          <ac:chgData name="John Shorter" userId="755fde98-7d6a-4e3f-b457-9c24d3102ced" providerId="ADAL" clId="{430C0A2D-74FE-4AF7-8A4D-7D40882B82A3}" dt="2023-06-20T11:45:22.718" v="4699" actId="27636"/>
          <ac:spMkLst>
            <pc:docMk/>
            <pc:sldMk cId="2334226018" sldId="293"/>
            <ac:spMk id="2" creationId="{4D46D702-8C54-57C2-304D-F9270EE168E9}"/>
          </ac:spMkLst>
        </pc:spChg>
        <pc:spChg chg="mod ord">
          <ac:chgData name="John Shorter" userId="755fde98-7d6a-4e3f-b457-9c24d3102ced" providerId="ADAL" clId="{430C0A2D-74FE-4AF7-8A4D-7D40882B82A3}" dt="2023-06-19T08:56:49.051" v="1635" actId="1076"/>
          <ac:spMkLst>
            <pc:docMk/>
            <pc:sldMk cId="2334226018" sldId="293"/>
            <ac:spMk id="3" creationId="{1077636D-C8E1-4AEA-D211-0F51A4DA8A2E}"/>
          </ac:spMkLst>
        </pc:spChg>
        <pc:spChg chg="add">
          <ac:chgData name="John Shorter" userId="755fde98-7d6a-4e3f-b457-9c24d3102ced" providerId="ADAL" clId="{430C0A2D-74FE-4AF7-8A4D-7D40882B82A3}" dt="2023-06-19T08:56:32.549" v="1630" actId="26606"/>
          <ac:spMkLst>
            <pc:docMk/>
            <pc:sldMk cId="2334226018" sldId="293"/>
            <ac:spMk id="12" creationId="{B712E947-0734-45F9-9C4F-41114EC3A33E}"/>
          </ac:spMkLst>
        </pc:spChg>
        <pc:grpChg chg="add">
          <ac:chgData name="John Shorter" userId="755fde98-7d6a-4e3f-b457-9c24d3102ced" providerId="ADAL" clId="{430C0A2D-74FE-4AF7-8A4D-7D40882B82A3}" dt="2023-06-19T08:56:32.549" v="1630" actId="26606"/>
          <ac:grpSpMkLst>
            <pc:docMk/>
            <pc:sldMk cId="2334226018" sldId="293"/>
            <ac:grpSpMk id="14" creationId="{12B3290A-D3BF-4B87-B55B-FD9A98B49727}"/>
          </ac:grpSpMkLst>
        </pc:grpChg>
        <pc:picChg chg="add mod ord">
          <ac:chgData name="John Shorter" userId="755fde98-7d6a-4e3f-b457-9c24d3102ced" providerId="ADAL" clId="{430C0A2D-74FE-4AF7-8A4D-7D40882B82A3}" dt="2023-06-19T08:56:44.841" v="1634" actId="1076"/>
          <ac:picMkLst>
            <pc:docMk/>
            <pc:sldMk cId="2334226018" sldId="293"/>
            <ac:picMk id="5" creationId="{14E646A7-4463-9DF7-D366-3F8DE044DCD9}"/>
          </ac:picMkLst>
        </pc:picChg>
        <pc:picChg chg="add mod">
          <ac:chgData name="John Shorter" userId="755fde98-7d6a-4e3f-b457-9c24d3102ced" providerId="ADAL" clId="{430C0A2D-74FE-4AF7-8A4D-7D40882B82A3}" dt="2023-06-19T08:56:58.394" v="1639" actId="14100"/>
          <ac:picMkLst>
            <pc:docMk/>
            <pc:sldMk cId="2334226018" sldId="293"/>
            <ac:picMk id="7" creationId="{28A0C4EC-3492-A7B1-51DD-0F30BFB2656E}"/>
          </ac:picMkLst>
        </pc:picChg>
      </pc:sldChg>
      <pc:sldChg chg="addSp delSp modSp add mod ord setBg">
        <pc:chgData name="John Shorter" userId="755fde98-7d6a-4e3f-b457-9c24d3102ced" providerId="ADAL" clId="{430C0A2D-74FE-4AF7-8A4D-7D40882B82A3}" dt="2023-06-20T11:45:07.100" v="4695" actId="313"/>
        <pc:sldMkLst>
          <pc:docMk/>
          <pc:sldMk cId="1107768101" sldId="294"/>
        </pc:sldMkLst>
        <pc:spChg chg="mod">
          <ac:chgData name="John Shorter" userId="755fde98-7d6a-4e3f-b457-9c24d3102ced" providerId="ADAL" clId="{430C0A2D-74FE-4AF7-8A4D-7D40882B82A3}" dt="2023-06-20T11:45:07.100" v="4695" actId="313"/>
          <ac:spMkLst>
            <pc:docMk/>
            <pc:sldMk cId="1107768101" sldId="294"/>
            <ac:spMk id="2" creationId="{4D46D702-8C54-57C2-304D-F9270EE168E9}"/>
          </ac:spMkLst>
        </pc:spChg>
        <pc:spChg chg="del mod">
          <ac:chgData name="John Shorter" userId="755fde98-7d6a-4e3f-b457-9c24d3102ced" providerId="ADAL" clId="{430C0A2D-74FE-4AF7-8A4D-7D40882B82A3}" dt="2023-06-18T18:17:56.537" v="937" actId="478"/>
          <ac:spMkLst>
            <pc:docMk/>
            <pc:sldMk cId="1107768101" sldId="294"/>
            <ac:spMk id="3" creationId="{1077636D-C8E1-4AEA-D211-0F51A4DA8A2E}"/>
          </ac:spMkLst>
        </pc:spChg>
        <pc:spChg chg="add del mod">
          <ac:chgData name="John Shorter" userId="755fde98-7d6a-4e3f-b457-9c24d3102ced" providerId="ADAL" clId="{430C0A2D-74FE-4AF7-8A4D-7D40882B82A3}" dt="2023-06-19T08:55:39.331" v="1618" actId="478"/>
          <ac:spMkLst>
            <pc:docMk/>
            <pc:sldMk cId="1107768101" sldId="294"/>
            <ac:spMk id="6" creationId="{092D198F-522C-2F58-228E-B9365B59D4A3}"/>
          </ac:spMkLst>
        </pc:spChg>
        <pc:spChg chg="add">
          <ac:chgData name="John Shorter" userId="755fde98-7d6a-4e3f-b457-9c24d3102ced" providerId="ADAL" clId="{430C0A2D-74FE-4AF7-8A4D-7D40882B82A3}" dt="2023-06-19T08:55:35.034" v="1617" actId="26606"/>
          <ac:spMkLst>
            <pc:docMk/>
            <pc:sldMk cId="1107768101" sldId="294"/>
            <ac:spMk id="1033" creationId="{B712E947-0734-45F9-9C4F-41114EC3A33E}"/>
          </ac:spMkLst>
        </pc:spChg>
        <pc:grpChg chg="add">
          <ac:chgData name="John Shorter" userId="755fde98-7d6a-4e3f-b457-9c24d3102ced" providerId="ADAL" clId="{430C0A2D-74FE-4AF7-8A4D-7D40882B82A3}" dt="2023-06-19T08:55:35.034" v="1617" actId="26606"/>
          <ac:grpSpMkLst>
            <pc:docMk/>
            <pc:sldMk cId="1107768101" sldId="294"/>
            <ac:grpSpMk id="1035" creationId="{12B3290A-D3BF-4B87-B55B-FD9A98B49727}"/>
          </ac:grpSpMkLst>
        </pc:grpChg>
        <pc:picChg chg="del">
          <ac:chgData name="John Shorter" userId="755fde98-7d6a-4e3f-b457-9c24d3102ced" providerId="ADAL" clId="{430C0A2D-74FE-4AF7-8A4D-7D40882B82A3}" dt="2023-06-18T18:16:42.340" v="931" actId="478"/>
          <ac:picMkLst>
            <pc:docMk/>
            <pc:sldMk cId="1107768101" sldId="294"/>
            <ac:picMk id="5" creationId="{14E646A7-4463-9DF7-D366-3F8DE044DCD9}"/>
          </ac:picMkLst>
        </pc:picChg>
        <pc:picChg chg="del">
          <ac:chgData name="John Shorter" userId="755fde98-7d6a-4e3f-b457-9c24d3102ced" providerId="ADAL" clId="{430C0A2D-74FE-4AF7-8A4D-7D40882B82A3}" dt="2023-06-18T18:17:16.512" v="933" actId="478"/>
          <ac:picMkLst>
            <pc:docMk/>
            <pc:sldMk cId="1107768101" sldId="294"/>
            <ac:picMk id="7" creationId="{28A0C4EC-3492-A7B1-51DD-0F30BFB2656E}"/>
          </ac:picMkLst>
        </pc:picChg>
        <pc:picChg chg="add mod">
          <ac:chgData name="John Shorter" userId="755fde98-7d6a-4e3f-b457-9c24d3102ced" providerId="ADAL" clId="{430C0A2D-74FE-4AF7-8A4D-7D40882B82A3}" dt="2023-06-19T08:55:49.459" v="1622" actId="14100"/>
          <ac:picMkLst>
            <pc:docMk/>
            <pc:sldMk cId="1107768101" sldId="294"/>
            <ac:picMk id="1026" creationId="{C2C66F90-197D-03AA-0564-40C5CCFF68E6}"/>
          </ac:picMkLst>
        </pc:picChg>
        <pc:picChg chg="add mod">
          <ac:chgData name="John Shorter" userId="755fde98-7d6a-4e3f-b457-9c24d3102ced" providerId="ADAL" clId="{430C0A2D-74FE-4AF7-8A4D-7D40882B82A3}" dt="2023-06-19T08:55:42.867" v="1619" actId="1076"/>
          <ac:picMkLst>
            <pc:docMk/>
            <pc:sldMk cId="1107768101" sldId="294"/>
            <ac:picMk id="1028" creationId="{8C6A0465-E431-3B2E-A696-68B4768080E7}"/>
          </ac:picMkLst>
        </pc:picChg>
      </pc:sldChg>
      <pc:sldChg chg="addSp delSp modSp add mod setBg">
        <pc:chgData name="John Shorter" userId="755fde98-7d6a-4e3f-b457-9c24d3102ced" providerId="ADAL" clId="{430C0A2D-74FE-4AF7-8A4D-7D40882B82A3}" dt="2023-06-20T11:45:18.829" v="4697" actId="27636"/>
        <pc:sldMkLst>
          <pc:docMk/>
          <pc:sldMk cId="1080036089" sldId="295"/>
        </pc:sldMkLst>
        <pc:spChg chg="mod">
          <ac:chgData name="John Shorter" userId="755fde98-7d6a-4e3f-b457-9c24d3102ced" providerId="ADAL" clId="{430C0A2D-74FE-4AF7-8A4D-7D40882B82A3}" dt="2023-06-20T11:45:18.829" v="4697" actId="27636"/>
          <ac:spMkLst>
            <pc:docMk/>
            <pc:sldMk cId="1080036089" sldId="295"/>
            <ac:spMk id="2" creationId="{4D46D702-8C54-57C2-304D-F9270EE168E9}"/>
          </ac:spMkLst>
        </pc:spChg>
        <pc:spChg chg="del mod ord">
          <ac:chgData name="John Shorter" userId="755fde98-7d6a-4e3f-b457-9c24d3102ced" providerId="ADAL" clId="{430C0A2D-74FE-4AF7-8A4D-7D40882B82A3}" dt="2023-06-19T08:55:59.162" v="1624" actId="478"/>
          <ac:spMkLst>
            <pc:docMk/>
            <pc:sldMk cId="1080036089" sldId="295"/>
            <ac:spMk id="6" creationId="{092D198F-522C-2F58-228E-B9365B59D4A3}"/>
          </ac:spMkLst>
        </pc:spChg>
        <pc:spChg chg="add">
          <ac:chgData name="John Shorter" userId="755fde98-7d6a-4e3f-b457-9c24d3102ced" providerId="ADAL" clId="{430C0A2D-74FE-4AF7-8A4D-7D40882B82A3}" dt="2023-06-19T08:55:54.014" v="1623" actId="26606"/>
          <ac:spMkLst>
            <pc:docMk/>
            <pc:sldMk cId="1080036089" sldId="295"/>
            <ac:spMk id="2057" creationId="{B712E947-0734-45F9-9C4F-41114EC3A33E}"/>
          </ac:spMkLst>
        </pc:spChg>
        <pc:grpChg chg="add">
          <ac:chgData name="John Shorter" userId="755fde98-7d6a-4e3f-b457-9c24d3102ced" providerId="ADAL" clId="{430C0A2D-74FE-4AF7-8A4D-7D40882B82A3}" dt="2023-06-19T08:55:54.014" v="1623" actId="26606"/>
          <ac:grpSpMkLst>
            <pc:docMk/>
            <pc:sldMk cId="1080036089" sldId="295"/>
            <ac:grpSpMk id="2059" creationId="{12B3290A-D3BF-4B87-B55B-FD9A98B49727}"/>
          </ac:grpSpMkLst>
        </pc:grpChg>
        <pc:picChg chg="del">
          <ac:chgData name="John Shorter" userId="755fde98-7d6a-4e3f-b457-9c24d3102ced" providerId="ADAL" clId="{430C0A2D-74FE-4AF7-8A4D-7D40882B82A3}" dt="2023-06-18T18:18:11.535" v="939" actId="478"/>
          <ac:picMkLst>
            <pc:docMk/>
            <pc:sldMk cId="1080036089" sldId="295"/>
            <ac:picMk id="1026" creationId="{C2C66F90-197D-03AA-0564-40C5CCFF68E6}"/>
          </ac:picMkLst>
        </pc:picChg>
        <pc:picChg chg="del">
          <ac:chgData name="John Shorter" userId="755fde98-7d6a-4e3f-b457-9c24d3102ced" providerId="ADAL" clId="{430C0A2D-74FE-4AF7-8A4D-7D40882B82A3}" dt="2023-06-18T18:19:00.425" v="943" actId="478"/>
          <ac:picMkLst>
            <pc:docMk/>
            <pc:sldMk cId="1080036089" sldId="295"/>
            <ac:picMk id="1028" creationId="{8C6A0465-E431-3B2E-A696-68B4768080E7}"/>
          </ac:picMkLst>
        </pc:picChg>
        <pc:picChg chg="add mod">
          <ac:chgData name="John Shorter" userId="755fde98-7d6a-4e3f-b457-9c24d3102ced" providerId="ADAL" clId="{430C0A2D-74FE-4AF7-8A4D-7D40882B82A3}" dt="2023-06-19T08:56:24.963" v="1629" actId="14100"/>
          <ac:picMkLst>
            <pc:docMk/>
            <pc:sldMk cId="1080036089" sldId="295"/>
            <ac:picMk id="2050" creationId="{789AACDE-CD90-F3FB-00B9-89EB8232738A}"/>
          </ac:picMkLst>
        </pc:picChg>
        <pc:picChg chg="add mod">
          <ac:chgData name="John Shorter" userId="755fde98-7d6a-4e3f-b457-9c24d3102ced" providerId="ADAL" clId="{430C0A2D-74FE-4AF7-8A4D-7D40882B82A3}" dt="2023-06-19T08:56:20.814" v="1628" actId="14100"/>
          <ac:picMkLst>
            <pc:docMk/>
            <pc:sldMk cId="1080036089" sldId="295"/>
            <ac:picMk id="2052" creationId="{A61FE7B7-A660-6923-5EA7-62A621914BFB}"/>
          </ac:picMkLst>
        </pc:picChg>
      </pc:sldChg>
      <pc:sldChg chg="addSp delSp modSp new mod setBg">
        <pc:chgData name="John Shorter" userId="755fde98-7d6a-4e3f-b457-9c24d3102ced" providerId="ADAL" clId="{430C0A2D-74FE-4AF7-8A4D-7D40882B82A3}" dt="2023-06-20T10:37:58.536" v="4376" actId="20577"/>
        <pc:sldMkLst>
          <pc:docMk/>
          <pc:sldMk cId="3357906591" sldId="296"/>
        </pc:sldMkLst>
        <pc:spChg chg="mod">
          <ac:chgData name="John Shorter" userId="755fde98-7d6a-4e3f-b457-9c24d3102ced" providerId="ADAL" clId="{430C0A2D-74FE-4AF7-8A4D-7D40882B82A3}" dt="2023-06-20T10:37:58.536" v="4376" actId="20577"/>
          <ac:spMkLst>
            <pc:docMk/>
            <pc:sldMk cId="3357906591" sldId="296"/>
            <ac:spMk id="2" creationId="{291FC191-6F8F-E7EB-5477-101FCD9C4352}"/>
          </ac:spMkLst>
        </pc:spChg>
        <pc:spChg chg="del">
          <ac:chgData name="John Shorter" userId="755fde98-7d6a-4e3f-b457-9c24d3102ced" providerId="ADAL" clId="{430C0A2D-74FE-4AF7-8A4D-7D40882B82A3}" dt="2023-06-19T08:57:56.330" v="1724" actId="26606"/>
          <ac:spMkLst>
            <pc:docMk/>
            <pc:sldMk cId="3357906591" sldId="296"/>
            <ac:spMk id="3" creationId="{E327E1F2-10D6-D19F-2A62-2B20A808E49A}"/>
          </ac:spMkLst>
        </pc:spChg>
        <pc:spChg chg="add">
          <ac:chgData name="John Shorter" userId="755fde98-7d6a-4e3f-b457-9c24d3102ced" providerId="ADAL" clId="{430C0A2D-74FE-4AF7-8A4D-7D40882B82A3}" dt="2023-06-19T08:57:56.330" v="1724" actId="26606"/>
          <ac:spMkLst>
            <pc:docMk/>
            <pc:sldMk cId="3357906591" sldId="296"/>
            <ac:spMk id="9" creationId="{9203DE33-2CD4-4CA8-9AF3-37C3B65133B0}"/>
          </ac:spMkLst>
        </pc:spChg>
        <pc:spChg chg="add">
          <ac:chgData name="John Shorter" userId="755fde98-7d6a-4e3f-b457-9c24d3102ced" providerId="ADAL" clId="{430C0A2D-74FE-4AF7-8A4D-7D40882B82A3}" dt="2023-06-19T08:57:56.330" v="1724" actId="26606"/>
          <ac:spMkLst>
            <pc:docMk/>
            <pc:sldMk cId="3357906591" sldId="296"/>
            <ac:spMk id="11" creationId="{0AF57B88-1D4C-41FA-A761-EC1DD10C35CB}"/>
          </ac:spMkLst>
        </pc:spChg>
        <pc:spChg chg="add">
          <ac:chgData name="John Shorter" userId="755fde98-7d6a-4e3f-b457-9c24d3102ced" providerId="ADAL" clId="{430C0A2D-74FE-4AF7-8A4D-7D40882B82A3}" dt="2023-06-19T08:57:56.330" v="1724" actId="26606"/>
          <ac:spMkLst>
            <pc:docMk/>
            <pc:sldMk cId="3357906591" sldId="296"/>
            <ac:spMk id="13" creationId="{D2548F45-5164-4ABB-8212-7F293FDED8D4}"/>
          </ac:spMkLst>
        </pc:spChg>
        <pc:spChg chg="add">
          <ac:chgData name="John Shorter" userId="755fde98-7d6a-4e3f-b457-9c24d3102ced" providerId="ADAL" clId="{430C0A2D-74FE-4AF7-8A4D-7D40882B82A3}" dt="2023-06-19T08:57:56.330" v="1724" actId="26606"/>
          <ac:spMkLst>
            <pc:docMk/>
            <pc:sldMk cId="3357906591" sldId="296"/>
            <ac:spMk id="15" creationId="{5E81CCFB-7BEF-4186-86FB-D09450B4D02D}"/>
          </ac:spMkLst>
        </pc:spChg>
        <pc:picChg chg="add">
          <ac:chgData name="John Shorter" userId="755fde98-7d6a-4e3f-b457-9c24d3102ced" providerId="ADAL" clId="{430C0A2D-74FE-4AF7-8A4D-7D40882B82A3}" dt="2023-06-19T08:57:56.330" v="1724" actId="26606"/>
          <ac:picMkLst>
            <pc:docMk/>
            <pc:sldMk cId="3357906591" sldId="296"/>
            <ac:picMk id="5" creationId="{2E91A64C-4F6F-C4B4-ED5D-76BBDE7D1800}"/>
          </ac:picMkLst>
        </pc:picChg>
      </pc:sldChg>
      <pc:sldChg chg="addSp delSp modSp add mod setBg">
        <pc:chgData name="John Shorter" userId="755fde98-7d6a-4e3f-b457-9c24d3102ced" providerId="ADAL" clId="{430C0A2D-74FE-4AF7-8A4D-7D40882B82A3}" dt="2023-06-20T10:42:04.930" v="4378" actId="20577"/>
        <pc:sldMkLst>
          <pc:docMk/>
          <pc:sldMk cId="1181345273" sldId="297"/>
        </pc:sldMkLst>
        <pc:spChg chg="mod">
          <ac:chgData name="John Shorter" userId="755fde98-7d6a-4e3f-b457-9c24d3102ced" providerId="ADAL" clId="{430C0A2D-74FE-4AF7-8A4D-7D40882B82A3}" dt="2023-06-20T09:29:20.465" v="4176" actId="113"/>
          <ac:spMkLst>
            <pc:docMk/>
            <pc:sldMk cId="1181345273" sldId="297"/>
            <ac:spMk id="2" creationId="{1134C99C-9642-FF40-DD1D-D5BCC20F5EBB}"/>
          </ac:spMkLst>
        </pc:spChg>
        <pc:spChg chg="mod">
          <ac:chgData name="John Shorter" userId="755fde98-7d6a-4e3f-b457-9c24d3102ced" providerId="ADAL" clId="{430C0A2D-74FE-4AF7-8A4D-7D40882B82A3}" dt="2023-06-20T10:42:04.930" v="4378" actId="20577"/>
          <ac:spMkLst>
            <pc:docMk/>
            <pc:sldMk cId="1181345273" sldId="297"/>
            <ac:spMk id="3" creationId="{5916C97C-9CB1-ACD5-9A54-80A2EC3BB78B}"/>
          </ac:spMkLst>
        </pc:spChg>
        <pc:spChg chg="add">
          <ac:chgData name="John Shorter" userId="755fde98-7d6a-4e3f-b457-9c24d3102ced" providerId="ADAL" clId="{430C0A2D-74FE-4AF7-8A4D-7D40882B82A3}" dt="2023-06-19T10:11:59.895" v="3444" actId="26606"/>
          <ac:spMkLst>
            <pc:docMk/>
            <pc:sldMk cId="1181345273" sldId="297"/>
            <ac:spMk id="8" creationId="{09588DA8-065E-4F6F-8EFD-43104AB2E0CF}"/>
          </ac:spMkLst>
        </pc:spChg>
        <pc:spChg chg="add">
          <ac:chgData name="John Shorter" userId="755fde98-7d6a-4e3f-b457-9c24d3102ced" providerId="ADAL" clId="{430C0A2D-74FE-4AF7-8A4D-7D40882B82A3}" dt="2023-06-19T10:11:59.895" v="3444" actId="26606"/>
          <ac:spMkLst>
            <pc:docMk/>
            <pc:sldMk cId="1181345273" sldId="297"/>
            <ac:spMk id="10" creationId="{C4285719-470E-454C-AF62-8323075F1F5B}"/>
          </ac:spMkLst>
        </pc:spChg>
        <pc:spChg chg="add">
          <ac:chgData name="John Shorter" userId="755fde98-7d6a-4e3f-b457-9c24d3102ced" providerId="ADAL" clId="{430C0A2D-74FE-4AF7-8A4D-7D40882B82A3}" dt="2023-06-19T10:11:59.895" v="3444" actId="26606"/>
          <ac:spMkLst>
            <pc:docMk/>
            <pc:sldMk cId="1181345273" sldId="297"/>
            <ac:spMk id="12" creationId="{CD9FE4EF-C4D8-49A0-B2FF-81D8DB7D8A24}"/>
          </ac:spMkLst>
        </pc:spChg>
        <pc:spChg chg="add">
          <ac:chgData name="John Shorter" userId="755fde98-7d6a-4e3f-b457-9c24d3102ced" providerId="ADAL" clId="{430C0A2D-74FE-4AF7-8A4D-7D40882B82A3}" dt="2023-06-19T10:11:59.895" v="3444" actId="26606"/>
          <ac:spMkLst>
            <pc:docMk/>
            <pc:sldMk cId="1181345273" sldId="297"/>
            <ac:spMk id="14" creationId="{4300840D-0A0B-4512-BACA-B439D5B9C57C}"/>
          </ac:spMkLst>
        </pc:spChg>
        <pc:spChg chg="add">
          <ac:chgData name="John Shorter" userId="755fde98-7d6a-4e3f-b457-9c24d3102ced" providerId="ADAL" clId="{430C0A2D-74FE-4AF7-8A4D-7D40882B82A3}" dt="2023-06-19T10:11:59.895" v="3444" actId="26606"/>
          <ac:spMkLst>
            <pc:docMk/>
            <pc:sldMk cId="1181345273" sldId="297"/>
            <ac:spMk id="16" creationId="{D2B78728-A580-49A7-84F9-6EF6F583ADE0}"/>
          </ac:spMkLst>
        </pc:spChg>
        <pc:spChg chg="add">
          <ac:chgData name="John Shorter" userId="755fde98-7d6a-4e3f-b457-9c24d3102ced" providerId="ADAL" clId="{430C0A2D-74FE-4AF7-8A4D-7D40882B82A3}" dt="2023-06-19T10:11:59.895" v="3444" actId="26606"/>
          <ac:spMkLst>
            <pc:docMk/>
            <pc:sldMk cId="1181345273" sldId="297"/>
            <ac:spMk id="18" creationId="{38FAA1A1-D861-433F-88FA-1E9D6FD31D11}"/>
          </ac:spMkLst>
        </pc:spChg>
        <pc:spChg chg="add">
          <ac:chgData name="John Shorter" userId="755fde98-7d6a-4e3f-b457-9c24d3102ced" providerId="ADAL" clId="{430C0A2D-74FE-4AF7-8A4D-7D40882B82A3}" dt="2023-06-19T10:11:59.895" v="3444" actId="26606"/>
          <ac:spMkLst>
            <pc:docMk/>
            <pc:sldMk cId="1181345273" sldId="297"/>
            <ac:spMk id="20" creationId="{8D71EDA1-87BF-4D5D-AB79-F346FD19278A}"/>
          </ac:spMkLst>
        </pc:spChg>
        <pc:picChg chg="del">
          <ac:chgData name="John Shorter" userId="755fde98-7d6a-4e3f-b457-9c24d3102ced" providerId="ADAL" clId="{430C0A2D-74FE-4AF7-8A4D-7D40882B82A3}" dt="2023-06-19T07:10:57.929" v="950" actId="478"/>
          <ac:picMkLst>
            <pc:docMk/>
            <pc:sldMk cId="1181345273" sldId="297"/>
            <ac:picMk id="4" creationId="{4F77D892-7948-6421-9331-50B111FECD19}"/>
          </ac:picMkLst>
        </pc:picChg>
      </pc:sldChg>
      <pc:sldChg chg="addSp delSp modSp new mod setBg">
        <pc:chgData name="John Shorter" userId="755fde98-7d6a-4e3f-b457-9c24d3102ced" providerId="ADAL" clId="{430C0A2D-74FE-4AF7-8A4D-7D40882B82A3}" dt="2023-06-19T09:34:22.969" v="2422" actId="26606"/>
        <pc:sldMkLst>
          <pc:docMk/>
          <pc:sldMk cId="2297496343" sldId="298"/>
        </pc:sldMkLst>
        <pc:spChg chg="mod">
          <ac:chgData name="John Shorter" userId="755fde98-7d6a-4e3f-b457-9c24d3102ced" providerId="ADAL" clId="{430C0A2D-74FE-4AF7-8A4D-7D40882B82A3}" dt="2023-06-19T09:34:22.969" v="2422" actId="26606"/>
          <ac:spMkLst>
            <pc:docMk/>
            <pc:sldMk cId="2297496343" sldId="298"/>
            <ac:spMk id="2" creationId="{11B4D706-1D28-62A5-D49F-B9127D2E93B5}"/>
          </ac:spMkLst>
        </pc:spChg>
        <pc:spChg chg="del">
          <ac:chgData name="John Shorter" userId="755fde98-7d6a-4e3f-b457-9c24d3102ced" providerId="ADAL" clId="{430C0A2D-74FE-4AF7-8A4D-7D40882B82A3}" dt="2023-06-19T09:34:22.969" v="2422" actId="26606"/>
          <ac:spMkLst>
            <pc:docMk/>
            <pc:sldMk cId="2297496343" sldId="298"/>
            <ac:spMk id="3" creationId="{4295DEC9-9181-C173-A347-190AF0B0C6D9}"/>
          </ac:spMkLst>
        </pc:spChg>
        <pc:spChg chg="add">
          <ac:chgData name="John Shorter" userId="755fde98-7d6a-4e3f-b457-9c24d3102ced" providerId="ADAL" clId="{430C0A2D-74FE-4AF7-8A4D-7D40882B82A3}" dt="2023-06-19T09:34:22.969" v="2422" actId="26606"/>
          <ac:spMkLst>
            <pc:docMk/>
            <pc:sldMk cId="2297496343" sldId="298"/>
            <ac:spMk id="10" creationId="{8555C5B3-193A-4749-9AFD-682E53CDDE8F}"/>
          </ac:spMkLst>
        </pc:spChg>
        <pc:spChg chg="add">
          <ac:chgData name="John Shorter" userId="755fde98-7d6a-4e3f-b457-9c24d3102ced" providerId="ADAL" clId="{430C0A2D-74FE-4AF7-8A4D-7D40882B82A3}" dt="2023-06-19T09:34:22.969" v="2422" actId="26606"/>
          <ac:spMkLst>
            <pc:docMk/>
            <pc:sldMk cId="2297496343" sldId="298"/>
            <ac:spMk id="12" creationId="{2EAE06A6-F76A-41C9-827A-C561B004485C}"/>
          </ac:spMkLst>
        </pc:spChg>
        <pc:spChg chg="add">
          <ac:chgData name="John Shorter" userId="755fde98-7d6a-4e3f-b457-9c24d3102ced" providerId="ADAL" clId="{430C0A2D-74FE-4AF7-8A4D-7D40882B82A3}" dt="2023-06-19T09:34:22.969" v="2422" actId="26606"/>
          <ac:spMkLst>
            <pc:docMk/>
            <pc:sldMk cId="2297496343" sldId="298"/>
            <ac:spMk id="14" creationId="{89F9D4E8-0639-444B-949B-9518585061AF}"/>
          </ac:spMkLst>
        </pc:spChg>
        <pc:spChg chg="add">
          <ac:chgData name="John Shorter" userId="755fde98-7d6a-4e3f-b457-9c24d3102ced" providerId="ADAL" clId="{430C0A2D-74FE-4AF7-8A4D-7D40882B82A3}" dt="2023-06-19T09:34:22.969" v="2422" actId="26606"/>
          <ac:spMkLst>
            <pc:docMk/>
            <pc:sldMk cId="2297496343" sldId="298"/>
            <ac:spMk id="16" creationId="{7E3DA7A2-ED70-4BBA-AB72-00AD461FA405}"/>
          </ac:spMkLst>
        </pc:spChg>
        <pc:spChg chg="add">
          <ac:chgData name="John Shorter" userId="755fde98-7d6a-4e3f-b457-9c24d3102ced" providerId="ADAL" clId="{430C0A2D-74FE-4AF7-8A4D-7D40882B82A3}" dt="2023-06-19T09:34:22.969" v="2422" actId="26606"/>
          <ac:spMkLst>
            <pc:docMk/>
            <pc:sldMk cId="2297496343" sldId="298"/>
            <ac:spMk id="18" creationId="{FC485432-3647-4218-B5D3-15D3FA222B13}"/>
          </ac:spMkLst>
        </pc:spChg>
        <pc:spChg chg="add">
          <ac:chgData name="John Shorter" userId="755fde98-7d6a-4e3f-b457-9c24d3102ced" providerId="ADAL" clId="{430C0A2D-74FE-4AF7-8A4D-7D40882B82A3}" dt="2023-06-19T09:34:22.969" v="2422" actId="26606"/>
          <ac:spMkLst>
            <pc:docMk/>
            <pc:sldMk cId="2297496343" sldId="298"/>
            <ac:spMk id="20" creationId="{F4AFDDCA-6ABA-4D23-8A5C-1BF0F4308148}"/>
          </ac:spMkLst>
        </pc:spChg>
        <pc:picChg chg="add">
          <ac:chgData name="John Shorter" userId="755fde98-7d6a-4e3f-b457-9c24d3102ced" providerId="ADAL" clId="{430C0A2D-74FE-4AF7-8A4D-7D40882B82A3}" dt="2023-06-19T09:34:22.969" v="2422" actId="26606"/>
          <ac:picMkLst>
            <pc:docMk/>
            <pc:sldMk cId="2297496343" sldId="298"/>
            <ac:picMk id="7" creationId="{F21592E8-9EF1-5BB3-CD43-9259F9B46721}"/>
          </ac:picMkLst>
        </pc:picChg>
      </pc:sldChg>
      <pc:sldChg chg="addSp delSp modSp new mod setBg">
        <pc:chgData name="John Shorter" userId="755fde98-7d6a-4e3f-b457-9c24d3102ced" providerId="ADAL" clId="{430C0A2D-74FE-4AF7-8A4D-7D40882B82A3}" dt="2023-06-20T11:46:11.491" v="4701" actId="20577"/>
        <pc:sldMkLst>
          <pc:docMk/>
          <pc:sldMk cId="1211142237" sldId="299"/>
        </pc:sldMkLst>
        <pc:spChg chg="mod">
          <ac:chgData name="John Shorter" userId="755fde98-7d6a-4e3f-b457-9c24d3102ced" providerId="ADAL" clId="{430C0A2D-74FE-4AF7-8A4D-7D40882B82A3}" dt="2023-06-20T11:46:11.491" v="4701" actId="20577"/>
          <ac:spMkLst>
            <pc:docMk/>
            <pc:sldMk cId="1211142237" sldId="299"/>
            <ac:spMk id="2" creationId="{05363170-C76E-A7C8-F69D-5CA70807E617}"/>
          </ac:spMkLst>
        </pc:spChg>
        <pc:spChg chg="del">
          <ac:chgData name="John Shorter" userId="755fde98-7d6a-4e3f-b457-9c24d3102ced" providerId="ADAL" clId="{430C0A2D-74FE-4AF7-8A4D-7D40882B82A3}" dt="2023-06-19T08:55:14.933" v="1609" actId="26606"/>
          <ac:spMkLst>
            <pc:docMk/>
            <pc:sldMk cId="1211142237" sldId="299"/>
            <ac:spMk id="3" creationId="{7FA56543-860F-8279-F19D-C8C92EB6BFEC}"/>
          </ac:spMkLst>
        </pc:spChg>
        <pc:spChg chg="add">
          <ac:chgData name="John Shorter" userId="755fde98-7d6a-4e3f-b457-9c24d3102ced" providerId="ADAL" clId="{430C0A2D-74FE-4AF7-8A4D-7D40882B82A3}" dt="2023-06-19T08:55:14.933" v="1609" actId="26606"/>
          <ac:spMkLst>
            <pc:docMk/>
            <pc:sldMk cId="1211142237" sldId="299"/>
            <ac:spMk id="8" creationId="{6F5A5072-7B47-4D32-B52A-4EBBF590B8A5}"/>
          </ac:spMkLst>
        </pc:spChg>
        <pc:spChg chg="add">
          <ac:chgData name="John Shorter" userId="755fde98-7d6a-4e3f-b457-9c24d3102ced" providerId="ADAL" clId="{430C0A2D-74FE-4AF7-8A4D-7D40882B82A3}" dt="2023-06-19T08:55:14.933" v="1609" actId="26606"/>
          <ac:spMkLst>
            <pc:docMk/>
            <pc:sldMk cId="1211142237" sldId="299"/>
            <ac:spMk id="10" creationId="{9715DAF0-AE1B-46C9-8A6B-DB2AA05AB91D}"/>
          </ac:spMkLst>
        </pc:spChg>
        <pc:spChg chg="add">
          <ac:chgData name="John Shorter" userId="755fde98-7d6a-4e3f-b457-9c24d3102ced" providerId="ADAL" clId="{430C0A2D-74FE-4AF7-8A4D-7D40882B82A3}" dt="2023-06-19T08:55:14.933" v="1609" actId="26606"/>
          <ac:spMkLst>
            <pc:docMk/>
            <pc:sldMk cId="1211142237" sldId="299"/>
            <ac:spMk id="12" creationId="{6016219D-510E-4184-9090-6D5578A87BD1}"/>
          </ac:spMkLst>
        </pc:spChg>
        <pc:spChg chg="add">
          <ac:chgData name="John Shorter" userId="755fde98-7d6a-4e3f-b457-9c24d3102ced" providerId="ADAL" clId="{430C0A2D-74FE-4AF7-8A4D-7D40882B82A3}" dt="2023-06-19T08:55:14.933" v="1609" actId="26606"/>
          <ac:spMkLst>
            <pc:docMk/>
            <pc:sldMk cId="1211142237" sldId="299"/>
            <ac:spMk id="14" creationId="{AFF4A713-7B75-4B21-90D7-5AB19547C728}"/>
          </ac:spMkLst>
        </pc:spChg>
        <pc:spChg chg="add">
          <ac:chgData name="John Shorter" userId="755fde98-7d6a-4e3f-b457-9c24d3102ced" providerId="ADAL" clId="{430C0A2D-74FE-4AF7-8A4D-7D40882B82A3}" dt="2023-06-19T08:55:14.933" v="1609" actId="26606"/>
          <ac:spMkLst>
            <pc:docMk/>
            <pc:sldMk cId="1211142237" sldId="299"/>
            <ac:spMk id="16" creationId="{DC631C0B-6DA6-4E57-8231-CE32B3434A7E}"/>
          </ac:spMkLst>
        </pc:spChg>
        <pc:spChg chg="add">
          <ac:chgData name="John Shorter" userId="755fde98-7d6a-4e3f-b457-9c24d3102ced" providerId="ADAL" clId="{430C0A2D-74FE-4AF7-8A4D-7D40882B82A3}" dt="2023-06-19T08:55:14.933" v="1609" actId="26606"/>
          <ac:spMkLst>
            <pc:docMk/>
            <pc:sldMk cId="1211142237" sldId="299"/>
            <ac:spMk id="18" creationId="{C29501E6-A978-4A61-9689-9085AF97A53A}"/>
          </ac:spMkLst>
        </pc:spChg>
      </pc:sldChg>
      <pc:sldChg chg="addSp delSp modSp new mod setBg modAnim">
        <pc:chgData name="John Shorter" userId="755fde98-7d6a-4e3f-b457-9c24d3102ced" providerId="ADAL" clId="{430C0A2D-74FE-4AF7-8A4D-7D40882B82A3}" dt="2023-06-20T11:49:05.318" v="4718" actId="113"/>
        <pc:sldMkLst>
          <pc:docMk/>
          <pc:sldMk cId="2119547755" sldId="300"/>
        </pc:sldMkLst>
        <pc:spChg chg="mod">
          <ac:chgData name="John Shorter" userId="755fde98-7d6a-4e3f-b457-9c24d3102ced" providerId="ADAL" clId="{430C0A2D-74FE-4AF7-8A4D-7D40882B82A3}" dt="2023-06-20T11:49:05.318" v="4718" actId="113"/>
          <ac:spMkLst>
            <pc:docMk/>
            <pc:sldMk cId="2119547755" sldId="300"/>
            <ac:spMk id="2" creationId="{470E829B-578A-C98B-BD15-7FB011ED664C}"/>
          </ac:spMkLst>
        </pc:spChg>
        <pc:spChg chg="mod">
          <ac:chgData name="John Shorter" userId="755fde98-7d6a-4e3f-b457-9c24d3102ced" providerId="ADAL" clId="{430C0A2D-74FE-4AF7-8A4D-7D40882B82A3}" dt="2023-06-20T11:47:55.324" v="4713" actId="403"/>
          <ac:spMkLst>
            <pc:docMk/>
            <pc:sldMk cId="2119547755" sldId="300"/>
            <ac:spMk id="3" creationId="{18B0F2A1-F2C8-CFE1-FD19-DD7928D23849}"/>
          </ac:spMkLst>
        </pc:spChg>
        <pc:spChg chg="add del">
          <ac:chgData name="John Shorter" userId="755fde98-7d6a-4e3f-b457-9c24d3102ced" providerId="ADAL" clId="{430C0A2D-74FE-4AF7-8A4D-7D40882B82A3}" dt="2023-06-19T09:27:46.004" v="2339" actId="26606"/>
          <ac:spMkLst>
            <pc:docMk/>
            <pc:sldMk cId="2119547755" sldId="300"/>
            <ac:spMk id="8" creationId="{DBF61EA3-B236-439E-9C0B-340980D56BEE}"/>
          </ac:spMkLst>
        </pc:spChg>
        <pc:spChg chg="add del">
          <ac:chgData name="John Shorter" userId="755fde98-7d6a-4e3f-b457-9c24d3102ced" providerId="ADAL" clId="{430C0A2D-74FE-4AF7-8A4D-7D40882B82A3}" dt="2023-06-19T09:27:46.004" v="2339" actId="26606"/>
          <ac:spMkLst>
            <pc:docMk/>
            <pc:sldMk cId="2119547755" sldId="300"/>
            <ac:spMk id="14" creationId="{E659831F-0D9A-4C63-9EBB-8435B85A440F}"/>
          </ac:spMkLst>
        </pc:spChg>
        <pc:spChg chg="add">
          <ac:chgData name="John Shorter" userId="755fde98-7d6a-4e3f-b457-9c24d3102ced" providerId="ADAL" clId="{430C0A2D-74FE-4AF7-8A4D-7D40882B82A3}" dt="2023-06-19T09:27:46.004" v="2339" actId="26606"/>
          <ac:spMkLst>
            <pc:docMk/>
            <pc:sldMk cId="2119547755" sldId="300"/>
            <ac:spMk id="19" creationId="{1B15ED52-F352-441B-82BF-E0EA34836D08}"/>
          </ac:spMkLst>
        </pc:spChg>
        <pc:spChg chg="add">
          <ac:chgData name="John Shorter" userId="755fde98-7d6a-4e3f-b457-9c24d3102ced" providerId="ADAL" clId="{430C0A2D-74FE-4AF7-8A4D-7D40882B82A3}" dt="2023-06-19T09:27:46.004" v="2339" actId="26606"/>
          <ac:spMkLst>
            <pc:docMk/>
            <pc:sldMk cId="2119547755" sldId="300"/>
            <ac:spMk id="21" creationId="{3B2E3793-BFE6-45A2-9B7B-E18844431C99}"/>
          </ac:spMkLst>
        </pc:spChg>
        <pc:spChg chg="add">
          <ac:chgData name="John Shorter" userId="755fde98-7d6a-4e3f-b457-9c24d3102ced" providerId="ADAL" clId="{430C0A2D-74FE-4AF7-8A4D-7D40882B82A3}" dt="2023-06-19T09:27:46.004" v="2339" actId="26606"/>
          <ac:spMkLst>
            <pc:docMk/>
            <pc:sldMk cId="2119547755" sldId="300"/>
            <ac:spMk id="23" creationId="{BC4C4868-CB8F-4AF9-9CDB-8108F2C19B67}"/>
          </ac:spMkLst>
        </pc:spChg>
        <pc:spChg chg="add">
          <ac:chgData name="John Shorter" userId="755fde98-7d6a-4e3f-b457-9c24d3102ced" providerId="ADAL" clId="{430C0A2D-74FE-4AF7-8A4D-7D40882B82A3}" dt="2023-06-19T09:27:46.004" v="2339" actId="26606"/>
          <ac:spMkLst>
            <pc:docMk/>
            <pc:sldMk cId="2119547755" sldId="300"/>
            <ac:spMk id="25" creationId="{375E0459-6403-40CD-989D-56A4407CA12E}"/>
          </ac:spMkLst>
        </pc:spChg>
        <pc:spChg chg="add">
          <ac:chgData name="John Shorter" userId="755fde98-7d6a-4e3f-b457-9c24d3102ced" providerId="ADAL" clId="{430C0A2D-74FE-4AF7-8A4D-7D40882B82A3}" dt="2023-06-19T09:27:46.004" v="2339" actId="26606"/>
          <ac:spMkLst>
            <pc:docMk/>
            <pc:sldMk cId="2119547755" sldId="300"/>
            <ac:spMk id="27" creationId="{53E5B1A8-3AC9-4BD1-9BBC-78CA94F2D1BA}"/>
          </ac:spMkLst>
        </pc:spChg>
        <pc:spChg chg="add">
          <ac:chgData name="John Shorter" userId="755fde98-7d6a-4e3f-b457-9c24d3102ced" providerId="ADAL" clId="{430C0A2D-74FE-4AF7-8A4D-7D40882B82A3}" dt="2023-06-19T09:27:46.004" v="2339" actId="26606"/>
          <ac:spMkLst>
            <pc:docMk/>
            <pc:sldMk cId="2119547755" sldId="300"/>
            <ac:spMk id="29" creationId="{B3FA1AAC-C1ED-4F77-BFA4-BE80FC0AC795}"/>
          </ac:spMkLst>
        </pc:spChg>
        <pc:grpChg chg="add del">
          <ac:chgData name="John Shorter" userId="755fde98-7d6a-4e3f-b457-9c24d3102ced" providerId="ADAL" clId="{430C0A2D-74FE-4AF7-8A4D-7D40882B82A3}" dt="2023-06-19T09:27:46.004" v="2339" actId="26606"/>
          <ac:grpSpMkLst>
            <pc:docMk/>
            <pc:sldMk cId="2119547755" sldId="300"/>
            <ac:grpSpMk id="10" creationId="{28FAF094-D087-493F-8DF9-A486C2D6BBAA}"/>
          </ac:grpSpMkLst>
        </pc:grpChg>
      </pc:sldChg>
      <pc:sldChg chg="addSp modSp new mod setBg modAnim">
        <pc:chgData name="John Shorter" userId="755fde98-7d6a-4e3f-b457-9c24d3102ced" providerId="ADAL" clId="{430C0A2D-74FE-4AF7-8A4D-7D40882B82A3}" dt="2023-06-20T14:20:14.871" v="4953" actId="20577"/>
        <pc:sldMkLst>
          <pc:docMk/>
          <pc:sldMk cId="240025631" sldId="301"/>
        </pc:sldMkLst>
        <pc:spChg chg="mod">
          <ac:chgData name="John Shorter" userId="755fde98-7d6a-4e3f-b457-9c24d3102ced" providerId="ADAL" clId="{430C0A2D-74FE-4AF7-8A4D-7D40882B82A3}" dt="2023-06-20T14:20:14.871" v="4953" actId="20577"/>
          <ac:spMkLst>
            <pc:docMk/>
            <pc:sldMk cId="240025631" sldId="301"/>
            <ac:spMk id="2" creationId="{92171AB5-C0C2-DDBD-D9A3-12C00EC2CC96}"/>
          </ac:spMkLst>
        </pc:spChg>
        <pc:spChg chg="mod">
          <ac:chgData name="John Shorter" userId="755fde98-7d6a-4e3f-b457-9c24d3102ced" providerId="ADAL" clId="{430C0A2D-74FE-4AF7-8A4D-7D40882B82A3}" dt="2023-06-19T09:28:17.234" v="2340" actId="14100"/>
          <ac:spMkLst>
            <pc:docMk/>
            <pc:sldMk cId="240025631" sldId="301"/>
            <ac:spMk id="3" creationId="{8A1CD405-C34D-189F-D90C-E94031BD7004}"/>
          </ac:spMkLst>
        </pc:spChg>
        <pc:spChg chg="add mod">
          <ac:chgData name="John Shorter" userId="755fde98-7d6a-4e3f-b457-9c24d3102ced" providerId="ADAL" clId="{430C0A2D-74FE-4AF7-8A4D-7D40882B82A3}" dt="2023-06-20T09:21:26.262" v="4138" actId="1076"/>
          <ac:spMkLst>
            <pc:docMk/>
            <pc:sldMk cId="240025631" sldId="301"/>
            <ac:spMk id="5" creationId="{B89D3048-C0C3-5185-17DF-934138030029}"/>
          </ac:spMkLst>
        </pc:spChg>
        <pc:spChg chg="add">
          <ac:chgData name="John Shorter" userId="755fde98-7d6a-4e3f-b457-9c24d3102ced" providerId="ADAL" clId="{430C0A2D-74FE-4AF7-8A4D-7D40882B82A3}" dt="2023-06-19T09:14:46.603" v="1949" actId="26606"/>
          <ac:spMkLst>
            <pc:docMk/>
            <pc:sldMk cId="240025631" sldId="301"/>
            <ac:spMk id="8" creationId="{DBF61EA3-B236-439E-9C0B-340980D56BEE}"/>
          </ac:spMkLst>
        </pc:spChg>
        <pc:spChg chg="add">
          <ac:chgData name="John Shorter" userId="755fde98-7d6a-4e3f-b457-9c24d3102ced" providerId="ADAL" clId="{430C0A2D-74FE-4AF7-8A4D-7D40882B82A3}" dt="2023-06-19T09:14:46.603" v="1949" actId="26606"/>
          <ac:spMkLst>
            <pc:docMk/>
            <pc:sldMk cId="240025631" sldId="301"/>
            <ac:spMk id="14" creationId="{E659831F-0D9A-4C63-9EBB-8435B85A440F}"/>
          </ac:spMkLst>
        </pc:spChg>
        <pc:grpChg chg="add">
          <ac:chgData name="John Shorter" userId="755fde98-7d6a-4e3f-b457-9c24d3102ced" providerId="ADAL" clId="{430C0A2D-74FE-4AF7-8A4D-7D40882B82A3}" dt="2023-06-19T09:14:46.603" v="1949" actId="26606"/>
          <ac:grpSpMkLst>
            <pc:docMk/>
            <pc:sldMk cId="240025631" sldId="301"/>
            <ac:grpSpMk id="10" creationId="{28FAF094-D087-493F-8DF9-A486C2D6BBAA}"/>
          </ac:grpSpMkLst>
        </pc:grpChg>
      </pc:sldChg>
      <pc:sldChg chg="addSp modSp new mod setBg modAnim">
        <pc:chgData name="John Shorter" userId="755fde98-7d6a-4e3f-b457-9c24d3102ced" providerId="ADAL" clId="{430C0A2D-74FE-4AF7-8A4D-7D40882B82A3}" dt="2023-06-19T09:43:44.630" v="2947"/>
        <pc:sldMkLst>
          <pc:docMk/>
          <pc:sldMk cId="106756271" sldId="302"/>
        </pc:sldMkLst>
        <pc:spChg chg="mod">
          <ac:chgData name="John Shorter" userId="755fde98-7d6a-4e3f-b457-9c24d3102ced" providerId="ADAL" clId="{430C0A2D-74FE-4AF7-8A4D-7D40882B82A3}" dt="2023-06-19T09:42:02.322" v="2874" actId="26606"/>
          <ac:spMkLst>
            <pc:docMk/>
            <pc:sldMk cId="106756271" sldId="302"/>
            <ac:spMk id="2" creationId="{B2E94734-DA29-4730-B932-A147D1139CEB}"/>
          </ac:spMkLst>
        </pc:spChg>
        <pc:spChg chg="mod">
          <ac:chgData name="John Shorter" userId="755fde98-7d6a-4e3f-b457-9c24d3102ced" providerId="ADAL" clId="{430C0A2D-74FE-4AF7-8A4D-7D40882B82A3}" dt="2023-06-19T09:42:52.392" v="2946" actId="20577"/>
          <ac:spMkLst>
            <pc:docMk/>
            <pc:sldMk cId="106756271" sldId="302"/>
            <ac:spMk id="3" creationId="{61A6A902-5A4C-E817-4E54-314A813D44B7}"/>
          </ac:spMkLst>
        </pc:spChg>
        <pc:spChg chg="add">
          <ac:chgData name="John Shorter" userId="755fde98-7d6a-4e3f-b457-9c24d3102ced" providerId="ADAL" clId="{430C0A2D-74FE-4AF7-8A4D-7D40882B82A3}" dt="2023-06-19T09:42:02.322" v="2874" actId="26606"/>
          <ac:spMkLst>
            <pc:docMk/>
            <pc:sldMk cId="106756271" sldId="302"/>
            <ac:spMk id="8" creationId="{979E27D9-03C7-44E2-9FF8-15D0C8506AF7}"/>
          </ac:spMkLst>
        </pc:spChg>
        <pc:spChg chg="add">
          <ac:chgData name="John Shorter" userId="755fde98-7d6a-4e3f-b457-9c24d3102ced" providerId="ADAL" clId="{430C0A2D-74FE-4AF7-8A4D-7D40882B82A3}" dt="2023-06-19T09:42:02.322" v="2874" actId="26606"/>
          <ac:spMkLst>
            <pc:docMk/>
            <pc:sldMk cId="106756271" sldId="302"/>
            <ac:spMk id="10" creationId="{EEBF1590-3B36-48EE-A89D-3B6F3CB256AB}"/>
          </ac:spMkLst>
        </pc:spChg>
        <pc:spChg chg="add">
          <ac:chgData name="John Shorter" userId="755fde98-7d6a-4e3f-b457-9c24d3102ced" providerId="ADAL" clId="{430C0A2D-74FE-4AF7-8A4D-7D40882B82A3}" dt="2023-06-19T09:42:02.322" v="2874" actId="26606"/>
          <ac:spMkLst>
            <pc:docMk/>
            <pc:sldMk cId="106756271" sldId="302"/>
            <ac:spMk id="12" creationId="{AC8F6C8C-AB5A-4548-942D-E3FD40ACBC49}"/>
          </ac:spMkLst>
        </pc:spChg>
      </pc:sldChg>
      <pc:sldChg chg="addSp delSp modSp new mod setBg">
        <pc:chgData name="John Shorter" userId="755fde98-7d6a-4e3f-b457-9c24d3102ced" providerId="ADAL" clId="{430C0A2D-74FE-4AF7-8A4D-7D40882B82A3}" dt="2023-06-19T09:56:56.702" v="3193" actId="26606"/>
        <pc:sldMkLst>
          <pc:docMk/>
          <pc:sldMk cId="2580029340" sldId="303"/>
        </pc:sldMkLst>
        <pc:spChg chg="del">
          <ac:chgData name="John Shorter" userId="755fde98-7d6a-4e3f-b457-9c24d3102ced" providerId="ADAL" clId="{430C0A2D-74FE-4AF7-8A4D-7D40882B82A3}" dt="2023-06-19T09:56:56.702" v="3193" actId="26606"/>
          <ac:spMkLst>
            <pc:docMk/>
            <pc:sldMk cId="2580029340" sldId="303"/>
            <ac:spMk id="2" creationId="{2901F17B-5CBC-DEF5-8929-94F47DCE082F}"/>
          </ac:spMkLst>
        </pc:spChg>
        <pc:spChg chg="del">
          <ac:chgData name="John Shorter" userId="755fde98-7d6a-4e3f-b457-9c24d3102ced" providerId="ADAL" clId="{430C0A2D-74FE-4AF7-8A4D-7D40882B82A3}" dt="2023-06-19T09:56:56.702" v="3193" actId="26606"/>
          <ac:spMkLst>
            <pc:docMk/>
            <pc:sldMk cId="2580029340" sldId="303"/>
            <ac:spMk id="3" creationId="{03158664-F8C3-60E6-9A73-1F3B997E4947}"/>
          </ac:spMkLst>
        </pc:spChg>
        <pc:spChg chg="add">
          <ac:chgData name="John Shorter" userId="755fde98-7d6a-4e3f-b457-9c24d3102ced" providerId="ADAL" clId="{430C0A2D-74FE-4AF7-8A4D-7D40882B82A3}" dt="2023-06-19T09:56:56.702" v="3193" actId="26606"/>
          <ac:spMkLst>
            <pc:docMk/>
            <pc:sldMk cId="2580029340" sldId="303"/>
            <ac:spMk id="9" creationId="{AB8C311F-7253-4AED-9701-7FC0708C41C7}"/>
          </ac:spMkLst>
        </pc:spChg>
        <pc:spChg chg="add">
          <ac:chgData name="John Shorter" userId="755fde98-7d6a-4e3f-b457-9c24d3102ced" providerId="ADAL" clId="{430C0A2D-74FE-4AF7-8A4D-7D40882B82A3}" dt="2023-06-19T09:56:56.702" v="3193" actId="26606"/>
          <ac:spMkLst>
            <pc:docMk/>
            <pc:sldMk cId="2580029340" sldId="303"/>
            <ac:spMk id="11" creationId="{E2384209-CB15-4CDF-9D31-C44FD9A3F20D}"/>
          </ac:spMkLst>
        </pc:spChg>
        <pc:spChg chg="add">
          <ac:chgData name="John Shorter" userId="755fde98-7d6a-4e3f-b457-9c24d3102ced" providerId="ADAL" clId="{430C0A2D-74FE-4AF7-8A4D-7D40882B82A3}" dt="2023-06-19T09:56:56.702" v="3193" actId="26606"/>
          <ac:spMkLst>
            <pc:docMk/>
            <pc:sldMk cId="2580029340" sldId="303"/>
            <ac:spMk id="13" creationId="{2633B3B5-CC90-43F0-8714-D31D1F3F0209}"/>
          </ac:spMkLst>
        </pc:spChg>
        <pc:spChg chg="add">
          <ac:chgData name="John Shorter" userId="755fde98-7d6a-4e3f-b457-9c24d3102ced" providerId="ADAL" clId="{430C0A2D-74FE-4AF7-8A4D-7D40882B82A3}" dt="2023-06-19T09:56:56.702" v="3193" actId="26606"/>
          <ac:spMkLst>
            <pc:docMk/>
            <pc:sldMk cId="2580029340" sldId="303"/>
            <ac:spMk id="15" creationId="{A8D57A06-A426-446D-B02C-A2DC6B62E45E}"/>
          </ac:spMkLst>
        </pc:spChg>
        <pc:picChg chg="add mod">
          <ac:chgData name="John Shorter" userId="755fde98-7d6a-4e3f-b457-9c24d3102ced" providerId="ADAL" clId="{430C0A2D-74FE-4AF7-8A4D-7D40882B82A3}" dt="2023-06-19T09:56:56.702" v="3193" actId="26606"/>
          <ac:picMkLst>
            <pc:docMk/>
            <pc:sldMk cId="2580029340" sldId="303"/>
            <ac:picMk id="4" creationId="{91F0C824-41EB-9B04-F6B2-A6B5575139E1}"/>
          </ac:picMkLst>
        </pc:picChg>
      </pc:sldChg>
      <pc:sldChg chg="addSp delSp modSp new mod setBg modAnim">
        <pc:chgData name="John Shorter" userId="755fde98-7d6a-4e3f-b457-9c24d3102ced" providerId="ADAL" clId="{430C0A2D-74FE-4AF7-8A4D-7D40882B82A3}" dt="2023-06-20T19:32:45.683" v="5484" actId="20577"/>
        <pc:sldMkLst>
          <pc:docMk/>
          <pc:sldMk cId="3666264070" sldId="304"/>
        </pc:sldMkLst>
        <pc:spChg chg="mod">
          <ac:chgData name="John Shorter" userId="755fde98-7d6a-4e3f-b457-9c24d3102ced" providerId="ADAL" clId="{430C0A2D-74FE-4AF7-8A4D-7D40882B82A3}" dt="2023-06-20T19:31:49.232" v="5473" actId="27636"/>
          <ac:spMkLst>
            <pc:docMk/>
            <pc:sldMk cId="3666264070" sldId="304"/>
            <ac:spMk id="2" creationId="{625C2B55-20A3-30C8-7A51-1FD5272A8B1C}"/>
          </ac:spMkLst>
        </pc:spChg>
        <pc:spChg chg="del">
          <ac:chgData name="John Shorter" userId="755fde98-7d6a-4e3f-b457-9c24d3102ced" providerId="ADAL" clId="{430C0A2D-74FE-4AF7-8A4D-7D40882B82A3}" dt="2023-06-19T09:57:51.991" v="3210" actId="26606"/>
          <ac:spMkLst>
            <pc:docMk/>
            <pc:sldMk cId="3666264070" sldId="304"/>
            <ac:spMk id="3" creationId="{A4050B62-4C25-E38C-D5E8-A8DA5419DD7E}"/>
          </ac:spMkLst>
        </pc:spChg>
        <pc:spChg chg="add mod">
          <ac:chgData name="John Shorter" userId="755fde98-7d6a-4e3f-b457-9c24d3102ced" providerId="ADAL" clId="{430C0A2D-74FE-4AF7-8A4D-7D40882B82A3}" dt="2023-06-20T19:32:45.683" v="5484" actId="20577"/>
          <ac:spMkLst>
            <pc:docMk/>
            <pc:sldMk cId="3666264070" sldId="304"/>
            <ac:spMk id="4" creationId="{98C0F3C7-175F-D032-2B6E-15D3416BCD27}"/>
          </ac:spMkLst>
        </pc:spChg>
        <pc:spChg chg="add">
          <ac:chgData name="John Shorter" userId="755fde98-7d6a-4e3f-b457-9c24d3102ced" providerId="ADAL" clId="{430C0A2D-74FE-4AF7-8A4D-7D40882B82A3}" dt="2023-06-19T09:57:51.991" v="3210" actId="26606"/>
          <ac:spMkLst>
            <pc:docMk/>
            <pc:sldMk cId="3666264070" sldId="304"/>
            <ac:spMk id="9" creationId="{736CAB1F-557E-4FA4-81CC-DC491EF83443}"/>
          </ac:spMkLst>
        </pc:spChg>
        <pc:spChg chg="add">
          <ac:chgData name="John Shorter" userId="755fde98-7d6a-4e3f-b457-9c24d3102ced" providerId="ADAL" clId="{430C0A2D-74FE-4AF7-8A4D-7D40882B82A3}" dt="2023-06-19T09:57:51.991" v="3210" actId="26606"/>
          <ac:spMkLst>
            <pc:docMk/>
            <pc:sldMk cId="3666264070" sldId="304"/>
            <ac:spMk id="11" creationId="{AA065953-3D69-4CD4-80C3-DF10DEB4C761}"/>
          </ac:spMkLst>
        </pc:spChg>
        <pc:spChg chg="add">
          <ac:chgData name="John Shorter" userId="755fde98-7d6a-4e3f-b457-9c24d3102ced" providerId="ADAL" clId="{430C0A2D-74FE-4AF7-8A4D-7D40882B82A3}" dt="2023-06-19T09:57:51.991" v="3210" actId="26606"/>
          <ac:spMkLst>
            <pc:docMk/>
            <pc:sldMk cId="3666264070" sldId="304"/>
            <ac:spMk id="13" creationId="{2AB36DB5-F10D-4EDB-87E2-ECB9301FFC62}"/>
          </ac:spMkLst>
        </pc:spChg>
        <pc:spChg chg="add">
          <ac:chgData name="John Shorter" userId="755fde98-7d6a-4e3f-b457-9c24d3102ced" providerId="ADAL" clId="{430C0A2D-74FE-4AF7-8A4D-7D40882B82A3}" dt="2023-06-19T09:57:51.991" v="3210" actId="26606"/>
          <ac:spMkLst>
            <pc:docMk/>
            <pc:sldMk cId="3666264070" sldId="304"/>
            <ac:spMk id="15" creationId="{446F195D-95DC-419E-BBC1-E2B601A6067B}"/>
          </ac:spMkLst>
        </pc:spChg>
        <pc:spChg chg="add">
          <ac:chgData name="John Shorter" userId="755fde98-7d6a-4e3f-b457-9c24d3102ced" providerId="ADAL" clId="{430C0A2D-74FE-4AF7-8A4D-7D40882B82A3}" dt="2023-06-19T09:57:51.991" v="3210" actId="26606"/>
          <ac:spMkLst>
            <pc:docMk/>
            <pc:sldMk cId="3666264070" sldId="304"/>
            <ac:spMk id="17" creationId="{55550980-2AB6-4DE5-86DD-064ADF160E40}"/>
          </ac:spMkLst>
        </pc:spChg>
        <pc:spChg chg="add">
          <ac:chgData name="John Shorter" userId="755fde98-7d6a-4e3f-b457-9c24d3102ced" providerId="ADAL" clId="{430C0A2D-74FE-4AF7-8A4D-7D40882B82A3}" dt="2023-06-19T09:57:51.991" v="3210" actId="26606"/>
          <ac:spMkLst>
            <pc:docMk/>
            <pc:sldMk cId="3666264070" sldId="304"/>
            <ac:spMk id="19" creationId="{EDF4B167-8E82-4458-AE55-88B683EBF69B}"/>
          </ac:spMkLst>
        </pc:spChg>
        <pc:spChg chg="add">
          <ac:chgData name="John Shorter" userId="755fde98-7d6a-4e3f-b457-9c24d3102ced" providerId="ADAL" clId="{430C0A2D-74FE-4AF7-8A4D-7D40882B82A3}" dt="2023-06-19T09:57:51.991" v="3210" actId="26606"/>
          <ac:spMkLst>
            <pc:docMk/>
            <pc:sldMk cId="3666264070" sldId="304"/>
            <ac:spMk id="21" creationId="{55993D72-5628-4E5E-BB9F-96066414EEFD}"/>
          </ac:spMkLst>
        </pc:spChg>
        <pc:picChg chg="add">
          <ac:chgData name="John Shorter" userId="755fde98-7d6a-4e3f-b457-9c24d3102ced" providerId="ADAL" clId="{430C0A2D-74FE-4AF7-8A4D-7D40882B82A3}" dt="2023-06-19T09:57:51.991" v="3210" actId="26606"/>
          <ac:picMkLst>
            <pc:docMk/>
            <pc:sldMk cId="3666264070" sldId="304"/>
            <ac:picMk id="5" creationId="{054191BE-A821-D8D8-FAF4-269D1878968C}"/>
          </ac:picMkLst>
        </pc:picChg>
      </pc:sldChg>
      <pc:sldChg chg="addSp delSp modSp new mod ord setBg modAnim">
        <pc:chgData name="John Shorter" userId="755fde98-7d6a-4e3f-b457-9c24d3102ced" providerId="ADAL" clId="{430C0A2D-74FE-4AF7-8A4D-7D40882B82A3}" dt="2023-06-20T10:44:22.955" v="4380"/>
        <pc:sldMkLst>
          <pc:docMk/>
          <pc:sldMk cId="2098042498" sldId="305"/>
        </pc:sldMkLst>
        <pc:spChg chg="mod">
          <ac:chgData name="John Shorter" userId="755fde98-7d6a-4e3f-b457-9c24d3102ced" providerId="ADAL" clId="{430C0A2D-74FE-4AF7-8A4D-7D40882B82A3}" dt="2023-06-19T10:06:47.037" v="3401" actId="26606"/>
          <ac:spMkLst>
            <pc:docMk/>
            <pc:sldMk cId="2098042498" sldId="305"/>
            <ac:spMk id="2" creationId="{C79BEB5C-C745-0ECF-837E-5925458C61D5}"/>
          </ac:spMkLst>
        </pc:spChg>
        <pc:spChg chg="del">
          <ac:chgData name="John Shorter" userId="755fde98-7d6a-4e3f-b457-9c24d3102ced" providerId="ADAL" clId="{430C0A2D-74FE-4AF7-8A4D-7D40882B82A3}" dt="2023-06-19T10:06:47.037" v="3401" actId="26606"/>
          <ac:spMkLst>
            <pc:docMk/>
            <pc:sldMk cId="2098042498" sldId="305"/>
            <ac:spMk id="3" creationId="{E2148E99-AAEE-DEFC-F9F5-145942A94929}"/>
          </ac:spMkLst>
        </pc:spChg>
        <pc:spChg chg="add mod">
          <ac:chgData name="John Shorter" userId="755fde98-7d6a-4e3f-b457-9c24d3102ced" providerId="ADAL" clId="{430C0A2D-74FE-4AF7-8A4D-7D40882B82A3}" dt="2023-06-19T10:07:30.914" v="3438" actId="20577"/>
          <ac:spMkLst>
            <pc:docMk/>
            <pc:sldMk cId="2098042498" sldId="305"/>
            <ac:spMk id="5" creationId="{713DD43B-A055-E647-C41E-A4D6D5F23748}"/>
          </ac:spMkLst>
        </pc:spChg>
        <pc:spChg chg="add">
          <ac:chgData name="John Shorter" userId="755fde98-7d6a-4e3f-b457-9c24d3102ced" providerId="ADAL" clId="{430C0A2D-74FE-4AF7-8A4D-7D40882B82A3}" dt="2023-06-19T10:06:47.037" v="3401" actId="26606"/>
          <ac:spMkLst>
            <pc:docMk/>
            <pc:sldMk cId="2098042498" sldId="305"/>
            <ac:spMk id="9" creationId="{A4E37431-20F0-4DD6-84A9-ED2B644943A2}"/>
          </ac:spMkLst>
        </pc:spChg>
        <pc:spChg chg="add">
          <ac:chgData name="John Shorter" userId="755fde98-7d6a-4e3f-b457-9c24d3102ced" providerId="ADAL" clId="{430C0A2D-74FE-4AF7-8A4D-7D40882B82A3}" dt="2023-06-19T10:06:47.037" v="3401" actId="26606"/>
          <ac:spMkLst>
            <pc:docMk/>
            <pc:sldMk cId="2098042498" sldId="305"/>
            <ac:spMk id="11" creationId="{0AE98B72-66C6-4AB4-AF0D-BA830DE86393}"/>
          </ac:spMkLst>
        </pc:spChg>
        <pc:spChg chg="add">
          <ac:chgData name="John Shorter" userId="755fde98-7d6a-4e3f-b457-9c24d3102ced" providerId="ADAL" clId="{430C0A2D-74FE-4AF7-8A4D-7D40882B82A3}" dt="2023-06-19T10:06:47.037" v="3401" actId="26606"/>
          <ac:spMkLst>
            <pc:docMk/>
            <pc:sldMk cId="2098042498" sldId="305"/>
            <ac:spMk id="13" creationId="{407EAFC6-733F-403D-BB4D-05A3A28742F1}"/>
          </ac:spMkLst>
        </pc:spChg>
        <pc:spChg chg="add">
          <ac:chgData name="John Shorter" userId="755fde98-7d6a-4e3f-b457-9c24d3102ced" providerId="ADAL" clId="{430C0A2D-74FE-4AF7-8A4D-7D40882B82A3}" dt="2023-06-19T10:06:47.037" v="3401" actId="26606"/>
          <ac:spMkLst>
            <pc:docMk/>
            <pc:sldMk cId="2098042498" sldId="305"/>
            <ac:spMk id="15" creationId="{17A36730-4CB0-4F61-AD11-A44C9765833F}"/>
          </ac:spMkLst>
        </pc:spChg>
        <pc:spChg chg="add">
          <ac:chgData name="John Shorter" userId="755fde98-7d6a-4e3f-b457-9c24d3102ced" providerId="ADAL" clId="{430C0A2D-74FE-4AF7-8A4D-7D40882B82A3}" dt="2023-06-19T10:06:47.037" v="3401" actId="26606"/>
          <ac:spMkLst>
            <pc:docMk/>
            <pc:sldMk cId="2098042498" sldId="305"/>
            <ac:spMk id="17" creationId="{C69C79E1-F916-4929-A4F3-DE763D4BFA57}"/>
          </ac:spMkLst>
        </pc:spChg>
        <pc:spChg chg="add">
          <ac:chgData name="John Shorter" userId="755fde98-7d6a-4e3f-b457-9c24d3102ced" providerId="ADAL" clId="{430C0A2D-74FE-4AF7-8A4D-7D40882B82A3}" dt="2023-06-19T10:06:47.037" v="3401" actId="26606"/>
          <ac:spMkLst>
            <pc:docMk/>
            <pc:sldMk cId="2098042498" sldId="305"/>
            <ac:spMk id="19" creationId="{767334AB-16BD-4EC7-8C6B-4B5171600933}"/>
          </ac:spMkLst>
        </pc:spChg>
        <pc:picChg chg="add mod">
          <ac:chgData name="John Shorter" userId="755fde98-7d6a-4e3f-b457-9c24d3102ced" providerId="ADAL" clId="{430C0A2D-74FE-4AF7-8A4D-7D40882B82A3}" dt="2023-06-19T10:06:47.037" v="3401" actId="26606"/>
          <ac:picMkLst>
            <pc:docMk/>
            <pc:sldMk cId="2098042498" sldId="305"/>
            <ac:picMk id="4" creationId="{D21FF329-4F94-CA2C-457B-392ED44455D7}"/>
          </ac:picMkLst>
        </pc:picChg>
        <pc:picChg chg="add mod">
          <ac:chgData name="John Shorter" userId="755fde98-7d6a-4e3f-b457-9c24d3102ced" providerId="ADAL" clId="{430C0A2D-74FE-4AF7-8A4D-7D40882B82A3}" dt="2023-06-20T08:39:09.708" v="3878" actId="1076"/>
          <ac:picMkLst>
            <pc:docMk/>
            <pc:sldMk cId="2098042498" sldId="305"/>
            <ac:picMk id="6" creationId="{37831281-8D41-37CF-08DA-1EDC142F344B}"/>
          </ac:picMkLst>
        </pc:picChg>
      </pc:sldChg>
      <pc:sldChg chg="addSp modSp new mod setBg">
        <pc:chgData name="John Shorter" userId="755fde98-7d6a-4e3f-b457-9c24d3102ced" providerId="ADAL" clId="{430C0A2D-74FE-4AF7-8A4D-7D40882B82A3}" dt="2023-06-20T14:14:47.760" v="4943" actId="313"/>
        <pc:sldMkLst>
          <pc:docMk/>
          <pc:sldMk cId="3518576806" sldId="306"/>
        </pc:sldMkLst>
        <pc:spChg chg="mod">
          <ac:chgData name="John Shorter" userId="755fde98-7d6a-4e3f-b457-9c24d3102ced" providerId="ADAL" clId="{430C0A2D-74FE-4AF7-8A4D-7D40882B82A3}" dt="2023-06-20T08:33:07.957" v="3761" actId="26606"/>
          <ac:spMkLst>
            <pc:docMk/>
            <pc:sldMk cId="3518576806" sldId="306"/>
            <ac:spMk id="2" creationId="{25A7CE53-EEB5-18C1-3F1D-4714A3CDA208}"/>
          </ac:spMkLst>
        </pc:spChg>
        <pc:spChg chg="mod">
          <ac:chgData name="John Shorter" userId="755fde98-7d6a-4e3f-b457-9c24d3102ced" providerId="ADAL" clId="{430C0A2D-74FE-4AF7-8A4D-7D40882B82A3}" dt="2023-06-20T14:14:47.760" v="4943" actId="313"/>
          <ac:spMkLst>
            <pc:docMk/>
            <pc:sldMk cId="3518576806" sldId="306"/>
            <ac:spMk id="3" creationId="{8251DF2C-73B2-310C-E863-A202553B65E1}"/>
          </ac:spMkLst>
        </pc:spChg>
        <pc:spChg chg="add">
          <ac:chgData name="John Shorter" userId="755fde98-7d6a-4e3f-b457-9c24d3102ced" providerId="ADAL" clId="{430C0A2D-74FE-4AF7-8A4D-7D40882B82A3}" dt="2023-06-20T08:33:07.957" v="3761" actId="26606"/>
          <ac:spMkLst>
            <pc:docMk/>
            <pc:sldMk cId="3518576806" sldId="306"/>
            <ac:spMk id="8" creationId="{1B15ED52-F352-441B-82BF-E0EA34836D08}"/>
          </ac:spMkLst>
        </pc:spChg>
        <pc:spChg chg="add">
          <ac:chgData name="John Shorter" userId="755fde98-7d6a-4e3f-b457-9c24d3102ced" providerId="ADAL" clId="{430C0A2D-74FE-4AF7-8A4D-7D40882B82A3}" dt="2023-06-20T08:33:07.957" v="3761" actId="26606"/>
          <ac:spMkLst>
            <pc:docMk/>
            <pc:sldMk cId="3518576806" sldId="306"/>
            <ac:spMk id="10" creationId="{3B2E3793-BFE6-45A2-9B7B-E18844431C99}"/>
          </ac:spMkLst>
        </pc:spChg>
        <pc:spChg chg="add">
          <ac:chgData name="John Shorter" userId="755fde98-7d6a-4e3f-b457-9c24d3102ced" providerId="ADAL" clId="{430C0A2D-74FE-4AF7-8A4D-7D40882B82A3}" dt="2023-06-20T08:33:07.957" v="3761" actId="26606"/>
          <ac:spMkLst>
            <pc:docMk/>
            <pc:sldMk cId="3518576806" sldId="306"/>
            <ac:spMk id="12" creationId="{BC4C4868-CB8F-4AF9-9CDB-8108F2C19B67}"/>
          </ac:spMkLst>
        </pc:spChg>
        <pc:spChg chg="add">
          <ac:chgData name="John Shorter" userId="755fde98-7d6a-4e3f-b457-9c24d3102ced" providerId="ADAL" clId="{430C0A2D-74FE-4AF7-8A4D-7D40882B82A3}" dt="2023-06-20T08:33:07.957" v="3761" actId="26606"/>
          <ac:spMkLst>
            <pc:docMk/>
            <pc:sldMk cId="3518576806" sldId="306"/>
            <ac:spMk id="14" creationId="{375E0459-6403-40CD-989D-56A4407CA12E}"/>
          </ac:spMkLst>
        </pc:spChg>
        <pc:spChg chg="add">
          <ac:chgData name="John Shorter" userId="755fde98-7d6a-4e3f-b457-9c24d3102ced" providerId="ADAL" clId="{430C0A2D-74FE-4AF7-8A4D-7D40882B82A3}" dt="2023-06-20T08:33:07.957" v="3761" actId="26606"/>
          <ac:spMkLst>
            <pc:docMk/>
            <pc:sldMk cId="3518576806" sldId="306"/>
            <ac:spMk id="16" creationId="{53E5B1A8-3AC9-4BD1-9BBC-78CA94F2D1BA}"/>
          </ac:spMkLst>
        </pc:spChg>
      </pc:sldChg>
      <pc:sldChg chg="addSp delSp modSp new mod setBg modAnim">
        <pc:chgData name="John Shorter" userId="755fde98-7d6a-4e3f-b457-9c24d3102ced" providerId="ADAL" clId="{430C0A2D-74FE-4AF7-8A4D-7D40882B82A3}" dt="2023-06-20T14:44:55.049" v="5249" actId="20577"/>
        <pc:sldMkLst>
          <pc:docMk/>
          <pc:sldMk cId="4025812325" sldId="307"/>
        </pc:sldMkLst>
        <pc:spChg chg="del mod">
          <ac:chgData name="John Shorter" userId="755fde98-7d6a-4e3f-b457-9c24d3102ced" providerId="ADAL" clId="{430C0A2D-74FE-4AF7-8A4D-7D40882B82A3}" dt="2023-06-20T09:35:34.034" v="4327" actId="478"/>
          <ac:spMkLst>
            <pc:docMk/>
            <pc:sldMk cId="4025812325" sldId="307"/>
            <ac:spMk id="2" creationId="{64B5C42A-0A2B-515D-DFAC-1C24B359B967}"/>
          </ac:spMkLst>
        </pc:spChg>
        <pc:spChg chg="del mod">
          <ac:chgData name="John Shorter" userId="755fde98-7d6a-4e3f-b457-9c24d3102ced" providerId="ADAL" clId="{430C0A2D-74FE-4AF7-8A4D-7D40882B82A3}" dt="2023-06-20T09:35:35.154" v="4328" actId="478"/>
          <ac:spMkLst>
            <pc:docMk/>
            <pc:sldMk cId="4025812325" sldId="307"/>
            <ac:spMk id="3" creationId="{98CAE0B5-D235-B898-5ED6-D4A3B1073FCC}"/>
          </ac:spMkLst>
        </pc:spChg>
        <pc:spChg chg="add mod">
          <ac:chgData name="John Shorter" userId="755fde98-7d6a-4e3f-b457-9c24d3102ced" providerId="ADAL" clId="{430C0A2D-74FE-4AF7-8A4D-7D40882B82A3}" dt="2023-06-20T14:44:55.049" v="5249" actId="20577"/>
          <ac:spMkLst>
            <pc:docMk/>
            <pc:sldMk cId="4025812325" sldId="307"/>
            <ac:spMk id="5" creationId="{E7AB484D-EC38-9E93-7AAF-85D94780D5F9}"/>
          </ac:spMkLst>
        </pc:spChg>
        <pc:spChg chg="add">
          <ac:chgData name="John Shorter" userId="755fde98-7d6a-4e3f-b457-9c24d3102ced" providerId="ADAL" clId="{430C0A2D-74FE-4AF7-8A4D-7D40882B82A3}" dt="2023-06-20T09:35:30.134" v="4326" actId="26606"/>
          <ac:spMkLst>
            <pc:docMk/>
            <pc:sldMk cId="4025812325" sldId="307"/>
            <ac:spMk id="9" creationId="{12609869-9E80-471B-A487-A53288E0E791}"/>
          </ac:spMkLst>
        </pc:spChg>
        <pc:spChg chg="add">
          <ac:chgData name="John Shorter" userId="755fde98-7d6a-4e3f-b457-9c24d3102ced" providerId="ADAL" clId="{430C0A2D-74FE-4AF7-8A4D-7D40882B82A3}" dt="2023-06-20T09:35:30.134" v="4326" actId="26606"/>
          <ac:spMkLst>
            <pc:docMk/>
            <pc:sldMk cId="4025812325" sldId="307"/>
            <ac:spMk id="11" creationId="{7004738A-9D34-43E8-97D2-CA0EED4F8BE0}"/>
          </ac:spMkLst>
        </pc:spChg>
        <pc:spChg chg="add">
          <ac:chgData name="John Shorter" userId="755fde98-7d6a-4e3f-b457-9c24d3102ced" providerId="ADAL" clId="{430C0A2D-74FE-4AF7-8A4D-7D40882B82A3}" dt="2023-06-20T09:35:30.134" v="4326" actId="26606"/>
          <ac:spMkLst>
            <pc:docMk/>
            <pc:sldMk cId="4025812325" sldId="307"/>
            <ac:spMk id="13" creationId="{B8B8D07F-F13E-443E-BA68-2D26672D76B9}"/>
          </ac:spMkLst>
        </pc:spChg>
        <pc:spChg chg="add">
          <ac:chgData name="John Shorter" userId="755fde98-7d6a-4e3f-b457-9c24d3102ced" providerId="ADAL" clId="{430C0A2D-74FE-4AF7-8A4D-7D40882B82A3}" dt="2023-06-20T09:35:30.134" v="4326" actId="26606"/>
          <ac:spMkLst>
            <pc:docMk/>
            <pc:sldMk cId="4025812325" sldId="307"/>
            <ac:spMk id="15" creationId="{2813A4FA-24A5-41ED-A534-3807D1B2F344}"/>
          </ac:spMkLst>
        </pc:spChg>
        <pc:spChg chg="add">
          <ac:chgData name="John Shorter" userId="755fde98-7d6a-4e3f-b457-9c24d3102ced" providerId="ADAL" clId="{430C0A2D-74FE-4AF7-8A4D-7D40882B82A3}" dt="2023-06-20T09:35:30.134" v="4326" actId="26606"/>
          <ac:spMkLst>
            <pc:docMk/>
            <pc:sldMk cId="4025812325" sldId="307"/>
            <ac:spMk id="17" creationId="{C3944F27-CA70-4E84-A51A-E6BF89558979}"/>
          </ac:spMkLst>
        </pc:spChg>
        <pc:picChg chg="add mod">
          <ac:chgData name="John Shorter" userId="755fde98-7d6a-4e3f-b457-9c24d3102ced" providerId="ADAL" clId="{430C0A2D-74FE-4AF7-8A4D-7D40882B82A3}" dt="2023-06-20T09:35:44.762" v="4331" actId="1076"/>
          <ac:picMkLst>
            <pc:docMk/>
            <pc:sldMk cId="4025812325" sldId="307"/>
            <ac:picMk id="4" creationId="{75715F89-381D-3F77-B868-9F1F3B005988}"/>
          </ac:picMkLst>
        </pc:picChg>
        <pc:picChg chg="add del mod">
          <ac:chgData name="John Shorter" userId="755fde98-7d6a-4e3f-b457-9c24d3102ced" providerId="ADAL" clId="{430C0A2D-74FE-4AF7-8A4D-7D40882B82A3}" dt="2023-06-20T09:34:36.254" v="4324" actId="478"/>
          <ac:picMkLst>
            <pc:docMk/>
            <pc:sldMk cId="4025812325" sldId="307"/>
            <ac:picMk id="1026" creationId="{70C78B9D-E63E-F168-F917-071930349AF4}"/>
          </ac:picMkLst>
        </pc:picChg>
      </pc:sldChg>
      <pc:sldChg chg="modSp new mod">
        <pc:chgData name="John Shorter" userId="755fde98-7d6a-4e3f-b457-9c24d3102ced" providerId="ADAL" clId="{430C0A2D-74FE-4AF7-8A4D-7D40882B82A3}" dt="2023-06-20T10:44:30.428" v="4393" actId="20577"/>
        <pc:sldMkLst>
          <pc:docMk/>
          <pc:sldMk cId="3882380268" sldId="308"/>
        </pc:sldMkLst>
        <pc:spChg chg="mod">
          <ac:chgData name="John Shorter" userId="755fde98-7d6a-4e3f-b457-9c24d3102ced" providerId="ADAL" clId="{430C0A2D-74FE-4AF7-8A4D-7D40882B82A3}" dt="2023-06-20T10:44:30.428" v="4393" actId="20577"/>
          <ac:spMkLst>
            <pc:docMk/>
            <pc:sldMk cId="3882380268" sldId="308"/>
            <ac:spMk id="2" creationId="{50331D85-35F3-169C-390D-BED28D61377B}"/>
          </ac:spMkLst>
        </pc:spChg>
      </pc:sldChg>
      <pc:sldChg chg="addSp modSp new mod">
        <pc:chgData name="John Shorter" userId="755fde98-7d6a-4e3f-b457-9c24d3102ced" providerId="ADAL" clId="{430C0A2D-74FE-4AF7-8A4D-7D40882B82A3}" dt="2023-06-20T10:55:41.043" v="4421" actId="313"/>
        <pc:sldMkLst>
          <pc:docMk/>
          <pc:sldMk cId="3476381003" sldId="309"/>
        </pc:sldMkLst>
        <pc:spChg chg="mod">
          <ac:chgData name="John Shorter" userId="755fde98-7d6a-4e3f-b457-9c24d3102ced" providerId="ADAL" clId="{430C0A2D-74FE-4AF7-8A4D-7D40882B82A3}" dt="2023-06-20T10:55:41.043" v="4421" actId="313"/>
          <ac:spMkLst>
            <pc:docMk/>
            <pc:sldMk cId="3476381003" sldId="309"/>
            <ac:spMk id="2" creationId="{65AEAD6A-91E2-C982-E72C-D35003A8D8D7}"/>
          </ac:spMkLst>
        </pc:spChg>
        <pc:spChg chg="mod">
          <ac:chgData name="John Shorter" userId="755fde98-7d6a-4e3f-b457-9c24d3102ced" providerId="ADAL" clId="{430C0A2D-74FE-4AF7-8A4D-7D40882B82A3}" dt="2023-06-20T10:52:59.461" v="4399" actId="20577"/>
          <ac:spMkLst>
            <pc:docMk/>
            <pc:sldMk cId="3476381003" sldId="309"/>
            <ac:spMk id="3" creationId="{35115798-EC6B-D1DA-DE31-C2E22C7669B0}"/>
          </ac:spMkLst>
        </pc:spChg>
        <pc:picChg chg="add mod">
          <ac:chgData name="John Shorter" userId="755fde98-7d6a-4e3f-b457-9c24d3102ced" providerId="ADAL" clId="{430C0A2D-74FE-4AF7-8A4D-7D40882B82A3}" dt="2023-06-20T10:52:33.199" v="4396" actId="1076"/>
          <ac:picMkLst>
            <pc:docMk/>
            <pc:sldMk cId="3476381003" sldId="309"/>
            <ac:picMk id="5" creationId="{C8593DDF-4790-A5BE-3AFD-7873E3E971B9}"/>
          </ac:picMkLst>
        </pc:picChg>
      </pc:sldChg>
      <pc:sldChg chg="addSp modSp new mod setBg modAnim">
        <pc:chgData name="John Shorter" userId="755fde98-7d6a-4e3f-b457-9c24d3102ced" providerId="ADAL" clId="{430C0A2D-74FE-4AF7-8A4D-7D40882B82A3}" dt="2023-06-20T12:06:28.250" v="4880" actId="1076"/>
        <pc:sldMkLst>
          <pc:docMk/>
          <pc:sldMk cId="3082223415" sldId="310"/>
        </pc:sldMkLst>
        <pc:spChg chg="mod">
          <ac:chgData name="John Shorter" userId="755fde98-7d6a-4e3f-b457-9c24d3102ced" providerId="ADAL" clId="{430C0A2D-74FE-4AF7-8A4D-7D40882B82A3}" dt="2023-06-20T11:41:15.537" v="4664" actId="26606"/>
          <ac:spMkLst>
            <pc:docMk/>
            <pc:sldMk cId="3082223415" sldId="310"/>
            <ac:spMk id="2" creationId="{06D8F079-0317-4649-6A20-C1358C161A51}"/>
          </ac:spMkLst>
        </pc:spChg>
        <pc:spChg chg="mod">
          <ac:chgData name="John Shorter" userId="755fde98-7d6a-4e3f-b457-9c24d3102ced" providerId="ADAL" clId="{430C0A2D-74FE-4AF7-8A4D-7D40882B82A3}" dt="2023-06-20T12:06:28.250" v="4880" actId="1076"/>
          <ac:spMkLst>
            <pc:docMk/>
            <pc:sldMk cId="3082223415" sldId="310"/>
            <ac:spMk id="3" creationId="{7B32574C-A712-64C2-5F18-931F9B7ED106}"/>
          </ac:spMkLst>
        </pc:spChg>
        <pc:spChg chg="add">
          <ac:chgData name="John Shorter" userId="755fde98-7d6a-4e3f-b457-9c24d3102ced" providerId="ADAL" clId="{430C0A2D-74FE-4AF7-8A4D-7D40882B82A3}" dt="2023-06-20T11:41:15.537" v="4664" actId="26606"/>
          <ac:spMkLst>
            <pc:docMk/>
            <pc:sldMk cId="3082223415" sldId="310"/>
            <ac:spMk id="8" creationId="{1B15ED52-F352-441B-82BF-E0EA34836D08}"/>
          </ac:spMkLst>
        </pc:spChg>
        <pc:spChg chg="add">
          <ac:chgData name="John Shorter" userId="755fde98-7d6a-4e3f-b457-9c24d3102ced" providerId="ADAL" clId="{430C0A2D-74FE-4AF7-8A4D-7D40882B82A3}" dt="2023-06-20T11:41:15.537" v="4664" actId="26606"/>
          <ac:spMkLst>
            <pc:docMk/>
            <pc:sldMk cId="3082223415" sldId="310"/>
            <ac:spMk id="10" creationId="{3B2E3793-BFE6-45A2-9B7B-E18844431C99}"/>
          </ac:spMkLst>
        </pc:spChg>
        <pc:spChg chg="add">
          <ac:chgData name="John Shorter" userId="755fde98-7d6a-4e3f-b457-9c24d3102ced" providerId="ADAL" clId="{430C0A2D-74FE-4AF7-8A4D-7D40882B82A3}" dt="2023-06-20T11:41:15.537" v="4664" actId="26606"/>
          <ac:spMkLst>
            <pc:docMk/>
            <pc:sldMk cId="3082223415" sldId="310"/>
            <ac:spMk id="12" creationId="{BC4C4868-CB8F-4AF9-9CDB-8108F2C19B67}"/>
          </ac:spMkLst>
        </pc:spChg>
        <pc:spChg chg="add">
          <ac:chgData name="John Shorter" userId="755fde98-7d6a-4e3f-b457-9c24d3102ced" providerId="ADAL" clId="{430C0A2D-74FE-4AF7-8A4D-7D40882B82A3}" dt="2023-06-20T11:41:15.537" v="4664" actId="26606"/>
          <ac:spMkLst>
            <pc:docMk/>
            <pc:sldMk cId="3082223415" sldId="310"/>
            <ac:spMk id="14" creationId="{375E0459-6403-40CD-989D-56A4407CA12E}"/>
          </ac:spMkLst>
        </pc:spChg>
        <pc:spChg chg="add">
          <ac:chgData name="John Shorter" userId="755fde98-7d6a-4e3f-b457-9c24d3102ced" providerId="ADAL" clId="{430C0A2D-74FE-4AF7-8A4D-7D40882B82A3}" dt="2023-06-20T11:41:15.537" v="4664" actId="26606"/>
          <ac:spMkLst>
            <pc:docMk/>
            <pc:sldMk cId="3082223415" sldId="310"/>
            <ac:spMk id="16" creationId="{53E5B1A8-3AC9-4BD1-9BBC-78CA94F2D1BA}"/>
          </ac:spMkLst>
        </pc:spChg>
      </pc:sldChg>
      <pc:sldChg chg="addSp modSp new mod setBg modAnim">
        <pc:chgData name="John Shorter" userId="755fde98-7d6a-4e3f-b457-9c24d3102ced" providerId="ADAL" clId="{430C0A2D-74FE-4AF7-8A4D-7D40882B82A3}" dt="2023-06-20T19:28:04.650" v="5460" actId="20577"/>
        <pc:sldMkLst>
          <pc:docMk/>
          <pc:sldMk cId="548846157" sldId="311"/>
        </pc:sldMkLst>
        <pc:spChg chg="mod">
          <ac:chgData name="John Shorter" userId="755fde98-7d6a-4e3f-b457-9c24d3102ced" providerId="ADAL" clId="{430C0A2D-74FE-4AF7-8A4D-7D40882B82A3}" dt="2023-06-20T11:47:05.365" v="4710" actId="26606"/>
          <ac:spMkLst>
            <pc:docMk/>
            <pc:sldMk cId="548846157" sldId="311"/>
            <ac:spMk id="2" creationId="{5D32E0F8-7661-829D-0165-65E69E51C977}"/>
          </ac:spMkLst>
        </pc:spChg>
        <pc:spChg chg="mod">
          <ac:chgData name="John Shorter" userId="755fde98-7d6a-4e3f-b457-9c24d3102ced" providerId="ADAL" clId="{430C0A2D-74FE-4AF7-8A4D-7D40882B82A3}" dt="2023-06-20T19:28:04.650" v="5460" actId="20577"/>
          <ac:spMkLst>
            <pc:docMk/>
            <pc:sldMk cId="548846157" sldId="311"/>
            <ac:spMk id="3" creationId="{8B157696-9D1E-9707-86B7-720EC6BCE1FE}"/>
          </ac:spMkLst>
        </pc:spChg>
        <pc:spChg chg="add">
          <ac:chgData name="John Shorter" userId="755fde98-7d6a-4e3f-b457-9c24d3102ced" providerId="ADAL" clId="{430C0A2D-74FE-4AF7-8A4D-7D40882B82A3}" dt="2023-06-20T11:47:05.365" v="4710" actId="26606"/>
          <ac:spMkLst>
            <pc:docMk/>
            <pc:sldMk cId="548846157" sldId="311"/>
            <ac:spMk id="8" creationId="{1B15ED52-F352-441B-82BF-E0EA34836D08}"/>
          </ac:spMkLst>
        </pc:spChg>
        <pc:spChg chg="add">
          <ac:chgData name="John Shorter" userId="755fde98-7d6a-4e3f-b457-9c24d3102ced" providerId="ADAL" clId="{430C0A2D-74FE-4AF7-8A4D-7D40882B82A3}" dt="2023-06-20T11:47:05.365" v="4710" actId="26606"/>
          <ac:spMkLst>
            <pc:docMk/>
            <pc:sldMk cId="548846157" sldId="311"/>
            <ac:spMk id="10" creationId="{3B2E3793-BFE6-45A2-9B7B-E18844431C99}"/>
          </ac:spMkLst>
        </pc:spChg>
        <pc:spChg chg="add">
          <ac:chgData name="John Shorter" userId="755fde98-7d6a-4e3f-b457-9c24d3102ced" providerId="ADAL" clId="{430C0A2D-74FE-4AF7-8A4D-7D40882B82A3}" dt="2023-06-20T11:47:05.365" v="4710" actId="26606"/>
          <ac:spMkLst>
            <pc:docMk/>
            <pc:sldMk cId="548846157" sldId="311"/>
            <ac:spMk id="12" creationId="{BC4C4868-CB8F-4AF9-9CDB-8108F2C19B67}"/>
          </ac:spMkLst>
        </pc:spChg>
        <pc:spChg chg="add">
          <ac:chgData name="John Shorter" userId="755fde98-7d6a-4e3f-b457-9c24d3102ced" providerId="ADAL" clId="{430C0A2D-74FE-4AF7-8A4D-7D40882B82A3}" dt="2023-06-20T11:47:05.365" v="4710" actId="26606"/>
          <ac:spMkLst>
            <pc:docMk/>
            <pc:sldMk cId="548846157" sldId="311"/>
            <ac:spMk id="14" creationId="{375E0459-6403-40CD-989D-56A4407CA12E}"/>
          </ac:spMkLst>
        </pc:spChg>
        <pc:spChg chg="add">
          <ac:chgData name="John Shorter" userId="755fde98-7d6a-4e3f-b457-9c24d3102ced" providerId="ADAL" clId="{430C0A2D-74FE-4AF7-8A4D-7D40882B82A3}" dt="2023-06-20T11:47:05.365" v="4710" actId="26606"/>
          <ac:spMkLst>
            <pc:docMk/>
            <pc:sldMk cId="548846157" sldId="311"/>
            <ac:spMk id="16" creationId="{53E5B1A8-3AC9-4BD1-9BBC-78CA94F2D1BA}"/>
          </ac:spMkLst>
        </pc:spChg>
      </pc:sldChg>
      <pc:sldChg chg="addSp delSp modSp new mod">
        <pc:chgData name="John Shorter" userId="755fde98-7d6a-4e3f-b457-9c24d3102ced" providerId="ADAL" clId="{430C0A2D-74FE-4AF7-8A4D-7D40882B82A3}" dt="2023-06-20T19:36:32.589" v="5489" actId="1076"/>
        <pc:sldMkLst>
          <pc:docMk/>
          <pc:sldMk cId="773880964" sldId="312"/>
        </pc:sldMkLst>
        <pc:spChg chg="del">
          <ac:chgData name="John Shorter" userId="755fde98-7d6a-4e3f-b457-9c24d3102ced" providerId="ADAL" clId="{430C0A2D-74FE-4AF7-8A4D-7D40882B82A3}" dt="2023-06-20T14:39:18.086" v="5197" actId="478"/>
          <ac:spMkLst>
            <pc:docMk/>
            <pc:sldMk cId="773880964" sldId="312"/>
            <ac:spMk id="2" creationId="{F509E631-1336-2BE6-3707-83EB39143F0C}"/>
          </ac:spMkLst>
        </pc:spChg>
        <pc:spChg chg="del">
          <ac:chgData name="John Shorter" userId="755fde98-7d6a-4e3f-b457-9c24d3102ced" providerId="ADAL" clId="{430C0A2D-74FE-4AF7-8A4D-7D40882B82A3}" dt="2023-06-20T14:39:19.852" v="5198" actId="478"/>
          <ac:spMkLst>
            <pc:docMk/>
            <pc:sldMk cId="773880964" sldId="312"/>
            <ac:spMk id="3" creationId="{76AEFC4B-6D85-1B8C-D367-51500175BCD6}"/>
          </ac:spMkLst>
        </pc:spChg>
        <pc:picChg chg="add mod">
          <ac:chgData name="John Shorter" userId="755fde98-7d6a-4e3f-b457-9c24d3102ced" providerId="ADAL" clId="{430C0A2D-74FE-4AF7-8A4D-7D40882B82A3}" dt="2023-06-20T19:36:29.172" v="5488" actId="1076"/>
          <ac:picMkLst>
            <pc:docMk/>
            <pc:sldMk cId="773880964" sldId="312"/>
            <ac:picMk id="5" creationId="{68ABD238-6684-603A-F3A3-A26E24613435}"/>
          </ac:picMkLst>
        </pc:picChg>
        <pc:picChg chg="add mod">
          <ac:chgData name="John Shorter" userId="755fde98-7d6a-4e3f-b457-9c24d3102ced" providerId="ADAL" clId="{430C0A2D-74FE-4AF7-8A4D-7D40882B82A3}" dt="2023-06-20T19:36:32.589" v="5489" actId="1076"/>
          <ac:picMkLst>
            <pc:docMk/>
            <pc:sldMk cId="773880964" sldId="312"/>
            <ac:picMk id="7" creationId="{1726DA1B-461D-262E-F6CE-0BF72D9F172B}"/>
          </ac:picMkLst>
        </pc:picChg>
      </pc:sldChg>
      <pc:sldChg chg="addSp delSp modSp new mod">
        <pc:chgData name="John Shorter" userId="755fde98-7d6a-4e3f-b457-9c24d3102ced" providerId="ADAL" clId="{430C0A2D-74FE-4AF7-8A4D-7D40882B82A3}" dt="2023-06-20T19:17:17.579" v="5459" actId="478"/>
        <pc:sldMkLst>
          <pc:docMk/>
          <pc:sldMk cId="228397334" sldId="313"/>
        </pc:sldMkLst>
        <pc:spChg chg="mod">
          <ac:chgData name="John Shorter" userId="755fde98-7d6a-4e3f-b457-9c24d3102ced" providerId="ADAL" clId="{430C0A2D-74FE-4AF7-8A4D-7D40882B82A3}" dt="2023-06-20T19:03:18.421" v="5297" actId="313"/>
          <ac:spMkLst>
            <pc:docMk/>
            <pc:sldMk cId="228397334" sldId="313"/>
            <ac:spMk id="2" creationId="{29A34AFF-FD8F-07D8-1416-4C8CF981EBB4}"/>
          </ac:spMkLst>
        </pc:spChg>
        <pc:spChg chg="del">
          <ac:chgData name="John Shorter" userId="755fde98-7d6a-4e3f-b457-9c24d3102ced" providerId="ADAL" clId="{430C0A2D-74FE-4AF7-8A4D-7D40882B82A3}" dt="2023-06-20T19:17:17.579" v="5459" actId="478"/>
          <ac:spMkLst>
            <pc:docMk/>
            <pc:sldMk cId="228397334" sldId="313"/>
            <ac:spMk id="3" creationId="{12D50BD2-8519-2375-40B8-1E35F28448CE}"/>
          </ac:spMkLst>
        </pc:spChg>
        <pc:picChg chg="add mod">
          <ac:chgData name="John Shorter" userId="755fde98-7d6a-4e3f-b457-9c24d3102ced" providerId="ADAL" clId="{430C0A2D-74FE-4AF7-8A4D-7D40882B82A3}" dt="2023-06-20T18:58:12.690" v="5256" actId="1076"/>
          <ac:picMkLst>
            <pc:docMk/>
            <pc:sldMk cId="228397334" sldId="313"/>
            <ac:picMk id="5" creationId="{33757634-B2D8-D145-A458-8D3FEFB2BE3C}"/>
          </ac:picMkLst>
        </pc:picChg>
        <pc:cxnChg chg="add mod">
          <ac:chgData name="John Shorter" userId="755fde98-7d6a-4e3f-b457-9c24d3102ced" providerId="ADAL" clId="{430C0A2D-74FE-4AF7-8A4D-7D40882B82A3}" dt="2023-06-20T19:06:05.116" v="5302" actId="1582"/>
          <ac:cxnSpMkLst>
            <pc:docMk/>
            <pc:sldMk cId="228397334" sldId="313"/>
            <ac:cxnSpMk id="7" creationId="{D930DE9E-ABF0-C588-5721-A26AA85D0425}"/>
          </ac:cxnSpMkLst>
        </pc:cxnChg>
      </pc:sldChg>
      <pc:sldChg chg="addSp modSp new mod">
        <pc:chgData name="John Shorter" userId="755fde98-7d6a-4e3f-b457-9c24d3102ced" providerId="ADAL" clId="{430C0A2D-74FE-4AF7-8A4D-7D40882B82A3}" dt="2023-06-20T19:07:35.726" v="5348" actId="14100"/>
        <pc:sldMkLst>
          <pc:docMk/>
          <pc:sldMk cId="2210606346" sldId="314"/>
        </pc:sldMkLst>
        <pc:spChg chg="mod">
          <ac:chgData name="John Shorter" userId="755fde98-7d6a-4e3f-b457-9c24d3102ced" providerId="ADAL" clId="{430C0A2D-74FE-4AF7-8A4D-7D40882B82A3}" dt="2023-06-20T19:07:35.726" v="5348" actId="14100"/>
          <ac:spMkLst>
            <pc:docMk/>
            <pc:sldMk cId="2210606346" sldId="314"/>
            <ac:spMk id="2" creationId="{DA837B4E-1E9F-E3C6-8CBD-99D4060177B7}"/>
          </ac:spMkLst>
        </pc:spChg>
        <pc:picChg chg="add">
          <ac:chgData name="John Shorter" userId="755fde98-7d6a-4e3f-b457-9c24d3102ced" providerId="ADAL" clId="{430C0A2D-74FE-4AF7-8A4D-7D40882B82A3}" dt="2023-06-20T19:05:02.581" v="5299" actId="22"/>
          <ac:picMkLst>
            <pc:docMk/>
            <pc:sldMk cId="2210606346" sldId="314"/>
            <ac:picMk id="5" creationId="{66EC63E4-266D-CCED-383D-D31327C6F9DE}"/>
          </ac:picMkLst>
        </pc:picChg>
        <pc:cxnChg chg="add mod">
          <ac:chgData name="John Shorter" userId="755fde98-7d6a-4e3f-b457-9c24d3102ced" providerId="ADAL" clId="{430C0A2D-74FE-4AF7-8A4D-7D40882B82A3}" dt="2023-06-20T19:07:14.003" v="5306" actId="14100"/>
          <ac:cxnSpMkLst>
            <pc:docMk/>
            <pc:sldMk cId="2210606346" sldId="314"/>
            <ac:cxnSpMk id="6" creationId="{0AF77C59-F9A2-0F0C-310B-F77E05768181}"/>
          </ac:cxnSpMkLst>
        </pc:cxnChg>
      </pc:sldChg>
      <pc:sldChg chg="addSp delSp modSp new mod">
        <pc:chgData name="John Shorter" userId="755fde98-7d6a-4e3f-b457-9c24d3102ced" providerId="ADAL" clId="{430C0A2D-74FE-4AF7-8A4D-7D40882B82A3}" dt="2023-06-20T19:09:58.177" v="5407" actId="404"/>
        <pc:sldMkLst>
          <pc:docMk/>
          <pc:sldMk cId="2725954681" sldId="315"/>
        </pc:sldMkLst>
        <pc:spChg chg="mod">
          <ac:chgData name="John Shorter" userId="755fde98-7d6a-4e3f-b457-9c24d3102ced" providerId="ADAL" clId="{430C0A2D-74FE-4AF7-8A4D-7D40882B82A3}" dt="2023-06-20T19:09:58.177" v="5407" actId="404"/>
          <ac:spMkLst>
            <pc:docMk/>
            <pc:sldMk cId="2725954681" sldId="315"/>
            <ac:spMk id="2" creationId="{B0E0C4F3-AB6A-5F0A-7F21-C7F62B893FB9}"/>
          </ac:spMkLst>
        </pc:spChg>
        <pc:spChg chg="del">
          <ac:chgData name="John Shorter" userId="755fde98-7d6a-4e3f-b457-9c24d3102ced" providerId="ADAL" clId="{430C0A2D-74FE-4AF7-8A4D-7D40882B82A3}" dt="2023-06-20T19:09:52.554" v="5405" actId="478"/>
          <ac:spMkLst>
            <pc:docMk/>
            <pc:sldMk cId="2725954681" sldId="315"/>
            <ac:spMk id="3" creationId="{AB69523F-EEAD-F0C4-18AC-A97718F300C3}"/>
          </ac:spMkLst>
        </pc:spChg>
        <pc:picChg chg="add mod">
          <ac:chgData name="John Shorter" userId="755fde98-7d6a-4e3f-b457-9c24d3102ced" providerId="ADAL" clId="{430C0A2D-74FE-4AF7-8A4D-7D40882B82A3}" dt="2023-06-20T19:08:16.039" v="5352" actId="1076"/>
          <ac:picMkLst>
            <pc:docMk/>
            <pc:sldMk cId="2725954681" sldId="315"/>
            <ac:picMk id="5" creationId="{0AE54C39-FFEA-AE4B-6373-EBA3864792D0}"/>
          </ac:picMkLst>
        </pc:picChg>
      </pc:sldChg>
      <pc:sldChg chg="addSp modSp new mod">
        <pc:chgData name="John Shorter" userId="755fde98-7d6a-4e3f-b457-9c24d3102ced" providerId="ADAL" clId="{430C0A2D-74FE-4AF7-8A4D-7D40882B82A3}" dt="2023-06-20T19:17:11.701" v="5458" actId="1076"/>
        <pc:sldMkLst>
          <pc:docMk/>
          <pc:sldMk cId="3810801021" sldId="316"/>
        </pc:sldMkLst>
        <pc:spChg chg="mod">
          <ac:chgData name="John Shorter" userId="755fde98-7d6a-4e3f-b457-9c24d3102ced" providerId="ADAL" clId="{430C0A2D-74FE-4AF7-8A4D-7D40882B82A3}" dt="2023-06-20T19:15:56.408" v="5453" actId="20577"/>
          <ac:spMkLst>
            <pc:docMk/>
            <pc:sldMk cId="3810801021" sldId="316"/>
            <ac:spMk id="2" creationId="{C8240EFF-5634-1CC2-34AC-013B28AFBCC7}"/>
          </ac:spMkLst>
        </pc:spChg>
        <pc:picChg chg="add mod">
          <ac:chgData name="John Shorter" userId="755fde98-7d6a-4e3f-b457-9c24d3102ced" providerId="ADAL" clId="{430C0A2D-74FE-4AF7-8A4D-7D40882B82A3}" dt="2023-06-20T19:17:01.302" v="5456" actId="1076"/>
          <ac:picMkLst>
            <pc:docMk/>
            <pc:sldMk cId="3810801021" sldId="316"/>
            <ac:picMk id="5" creationId="{5E036468-4F2A-EAE1-9B14-AE03E2194BA1}"/>
          </ac:picMkLst>
        </pc:picChg>
        <pc:cxnChg chg="add mod">
          <ac:chgData name="John Shorter" userId="755fde98-7d6a-4e3f-b457-9c24d3102ced" providerId="ADAL" clId="{430C0A2D-74FE-4AF7-8A4D-7D40882B82A3}" dt="2023-06-20T19:17:11.701" v="5458" actId="1076"/>
          <ac:cxnSpMkLst>
            <pc:docMk/>
            <pc:sldMk cId="3810801021" sldId="316"/>
            <ac:cxnSpMk id="6" creationId="{7605F245-9A5D-ACF7-C945-7EF29D60A573}"/>
          </ac:cxnSpMkLst>
        </pc:cxnChg>
      </pc:sldChg>
      <pc:sldChg chg="addSp delSp modSp new mod setBg">
        <pc:chgData name="John Shorter" userId="755fde98-7d6a-4e3f-b457-9c24d3102ced" providerId="ADAL" clId="{430C0A2D-74FE-4AF7-8A4D-7D40882B82A3}" dt="2023-06-20T20:34:51.410" v="5748" actId="1076"/>
        <pc:sldMkLst>
          <pc:docMk/>
          <pc:sldMk cId="2084085285" sldId="317"/>
        </pc:sldMkLst>
        <pc:spChg chg="mod">
          <ac:chgData name="John Shorter" userId="755fde98-7d6a-4e3f-b457-9c24d3102ced" providerId="ADAL" clId="{430C0A2D-74FE-4AF7-8A4D-7D40882B82A3}" dt="2023-06-20T20:34:10.386" v="5744" actId="20577"/>
          <ac:spMkLst>
            <pc:docMk/>
            <pc:sldMk cId="2084085285" sldId="317"/>
            <ac:spMk id="2" creationId="{A7B7CC4A-F24D-E765-2C39-7B3D81C0D170}"/>
          </ac:spMkLst>
        </pc:spChg>
        <pc:spChg chg="del">
          <ac:chgData name="John Shorter" userId="755fde98-7d6a-4e3f-b457-9c24d3102ced" providerId="ADAL" clId="{430C0A2D-74FE-4AF7-8A4D-7D40882B82A3}" dt="2023-06-20T20:31:57.566" v="5615" actId="931"/>
          <ac:spMkLst>
            <pc:docMk/>
            <pc:sldMk cId="2084085285" sldId="317"/>
            <ac:spMk id="3" creationId="{65D21489-EAEC-37D3-1C36-72680B92BF08}"/>
          </ac:spMkLst>
        </pc:spChg>
        <pc:spChg chg="add del mod">
          <ac:chgData name="John Shorter" userId="755fde98-7d6a-4e3f-b457-9c24d3102ced" providerId="ADAL" clId="{430C0A2D-74FE-4AF7-8A4D-7D40882B82A3}" dt="2023-06-20T20:33:29.662" v="5738" actId="478"/>
          <ac:spMkLst>
            <pc:docMk/>
            <pc:sldMk cId="2084085285" sldId="317"/>
            <ac:spMk id="7" creationId="{9EB5F752-2C24-B4CA-0B94-B7F5249D4FF2}"/>
          </ac:spMkLst>
        </pc:spChg>
        <pc:spChg chg="add">
          <ac:chgData name="John Shorter" userId="755fde98-7d6a-4e3f-b457-9c24d3102ced" providerId="ADAL" clId="{430C0A2D-74FE-4AF7-8A4D-7D40882B82A3}" dt="2023-06-20T20:33:02.813" v="5734" actId="26606"/>
          <ac:spMkLst>
            <pc:docMk/>
            <pc:sldMk cId="2084085285" sldId="317"/>
            <ac:spMk id="10" creationId="{A8384FB5-9ADC-4DDC-881B-597D56F5B15D}"/>
          </ac:spMkLst>
        </pc:spChg>
        <pc:spChg chg="add">
          <ac:chgData name="John Shorter" userId="755fde98-7d6a-4e3f-b457-9c24d3102ced" providerId="ADAL" clId="{430C0A2D-74FE-4AF7-8A4D-7D40882B82A3}" dt="2023-06-20T20:33:02.813" v="5734" actId="26606"/>
          <ac:spMkLst>
            <pc:docMk/>
            <pc:sldMk cId="2084085285" sldId="317"/>
            <ac:spMk id="12" creationId="{91E5A9A7-95C6-4F4F-B00E-C82E07FE62EF}"/>
          </ac:spMkLst>
        </pc:spChg>
        <pc:spChg chg="add">
          <ac:chgData name="John Shorter" userId="755fde98-7d6a-4e3f-b457-9c24d3102ced" providerId="ADAL" clId="{430C0A2D-74FE-4AF7-8A4D-7D40882B82A3}" dt="2023-06-20T20:33:02.813" v="5734" actId="26606"/>
          <ac:spMkLst>
            <pc:docMk/>
            <pc:sldMk cId="2084085285" sldId="317"/>
            <ac:spMk id="14" creationId="{D07DD2DE-F619-49DD-B5E7-03A290FF4ED1}"/>
          </ac:spMkLst>
        </pc:spChg>
        <pc:spChg chg="add">
          <ac:chgData name="John Shorter" userId="755fde98-7d6a-4e3f-b457-9c24d3102ced" providerId="ADAL" clId="{430C0A2D-74FE-4AF7-8A4D-7D40882B82A3}" dt="2023-06-20T20:33:02.813" v="5734" actId="26606"/>
          <ac:spMkLst>
            <pc:docMk/>
            <pc:sldMk cId="2084085285" sldId="317"/>
            <ac:spMk id="16" creationId="{85149191-5F60-4A28-AAFF-039F96B0F3EC}"/>
          </ac:spMkLst>
        </pc:spChg>
        <pc:spChg chg="add">
          <ac:chgData name="John Shorter" userId="755fde98-7d6a-4e3f-b457-9c24d3102ced" providerId="ADAL" clId="{430C0A2D-74FE-4AF7-8A4D-7D40882B82A3}" dt="2023-06-20T20:33:02.813" v="5734" actId="26606"/>
          <ac:spMkLst>
            <pc:docMk/>
            <pc:sldMk cId="2084085285" sldId="317"/>
            <ac:spMk id="18" creationId="{F8260ED5-17F7-4158-B241-D51DD4CF1B7E}"/>
          </ac:spMkLst>
        </pc:spChg>
        <pc:picChg chg="add del mod">
          <ac:chgData name="John Shorter" userId="755fde98-7d6a-4e3f-b457-9c24d3102ced" providerId="ADAL" clId="{430C0A2D-74FE-4AF7-8A4D-7D40882B82A3}" dt="2023-06-20T20:33:27.583" v="5737" actId="478"/>
          <ac:picMkLst>
            <pc:docMk/>
            <pc:sldMk cId="2084085285" sldId="317"/>
            <ac:picMk id="5" creationId="{8C9A81CC-34E7-23BF-775F-B61BFC0B9F0A}"/>
          </ac:picMkLst>
        </pc:picChg>
        <pc:picChg chg="add mod">
          <ac:chgData name="John Shorter" userId="755fde98-7d6a-4e3f-b457-9c24d3102ced" providerId="ADAL" clId="{430C0A2D-74FE-4AF7-8A4D-7D40882B82A3}" dt="2023-06-20T20:34:51.410" v="5748" actId="1076"/>
          <ac:picMkLst>
            <pc:docMk/>
            <pc:sldMk cId="2084085285" sldId="317"/>
            <ac:picMk id="9" creationId="{3ADF0BAE-E50E-68FE-34EA-D4DBFE9C005C}"/>
          </ac:picMkLst>
        </pc:picChg>
      </pc:sldChg>
      <pc:sldChg chg="addSp delSp modSp add mod setBg delDesignElem">
        <pc:chgData name="John Shorter" userId="755fde98-7d6a-4e3f-b457-9c24d3102ced" providerId="ADAL" clId="{430C0A2D-74FE-4AF7-8A4D-7D40882B82A3}" dt="2023-06-20T20:35:54.130" v="5764" actId="962"/>
        <pc:sldMkLst>
          <pc:docMk/>
          <pc:sldMk cId="887428644" sldId="318"/>
        </pc:sldMkLst>
        <pc:spChg chg="mod">
          <ac:chgData name="John Shorter" userId="755fde98-7d6a-4e3f-b457-9c24d3102ced" providerId="ADAL" clId="{430C0A2D-74FE-4AF7-8A4D-7D40882B82A3}" dt="2023-06-20T20:34:58.901" v="5751" actId="26606"/>
          <ac:spMkLst>
            <pc:docMk/>
            <pc:sldMk cId="887428644" sldId="318"/>
            <ac:spMk id="2" creationId="{A7B7CC4A-F24D-E765-2C39-7B3D81C0D170}"/>
          </ac:spMkLst>
        </pc:spChg>
        <pc:spChg chg="del">
          <ac:chgData name="John Shorter" userId="755fde98-7d6a-4e3f-b457-9c24d3102ced" providerId="ADAL" clId="{430C0A2D-74FE-4AF7-8A4D-7D40882B82A3}" dt="2023-06-20T20:34:54.603" v="5750"/>
          <ac:spMkLst>
            <pc:docMk/>
            <pc:sldMk cId="887428644" sldId="318"/>
            <ac:spMk id="10" creationId="{A8384FB5-9ADC-4DDC-881B-597D56F5B15D}"/>
          </ac:spMkLst>
        </pc:spChg>
        <pc:spChg chg="add">
          <ac:chgData name="John Shorter" userId="755fde98-7d6a-4e3f-b457-9c24d3102ced" providerId="ADAL" clId="{430C0A2D-74FE-4AF7-8A4D-7D40882B82A3}" dt="2023-06-20T20:34:58.901" v="5751" actId="26606"/>
          <ac:spMkLst>
            <pc:docMk/>
            <pc:sldMk cId="887428644" sldId="318"/>
            <ac:spMk id="11" creationId="{A8384FB5-9ADC-4DDC-881B-597D56F5B15D}"/>
          </ac:spMkLst>
        </pc:spChg>
        <pc:spChg chg="del">
          <ac:chgData name="John Shorter" userId="755fde98-7d6a-4e3f-b457-9c24d3102ced" providerId="ADAL" clId="{430C0A2D-74FE-4AF7-8A4D-7D40882B82A3}" dt="2023-06-20T20:34:54.603" v="5750"/>
          <ac:spMkLst>
            <pc:docMk/>
            <pc:sldMk cId="887428644" sldId="318"/>
            <ac:spMk id="12" creationId="{91E5A9A7-95C6-4F4F-B00E-C82E07FE62EF}"/>
          </ac:spMkLst>
        </pc:spChg>
        <pc:spChg chg="add">
          <ac:chgData name="John Shorter" userId="755fde98-7d6a-4e3f-b457-9c24d3102ced" providerId="ADAL" clId="{430C0A2D-74FE-4AF7-8A4D-7D40882B82A3}" dt="2023-06-20T20:34:58.901" v="5751" actId="26606"/>
          <ac:spMkLst>
            <pc:docMk/>
            <pc:sldMk cId="887428644" sldId="318"/>
            <ac:spMk id="13" creationId="{91E5A9A7-95C6-4F4F-B00E-C82E07FE62EF}"/>
          </ac:spMkLst>
        </pc:spChg>
        <pc:spChg chg="del">
          <ac:chgData name="John Shorter" userId="755fde98-7d6a-4e3f-b457-9c24d3102ced" providerId="ADAL" clId="{430C0A2D-74FE-4AF7-8A4D-7D40882B82A3}" dt="2023-06-20T20:34:54.603" v="5750"/>
          <ac:spMkLst>
            <pc:docMk/>
            <pc:sldMk cId="887428644" sldId="318"/>
            <ac:spMk id="14" creationId="{D07DD2DE-F619-49DD-B5E7-03A290FF4ED1}"/>
          </ac:spMkLst>
        </pc:spChg>
        <pc:spChg chg="add">
          <ac:chgData name="John Shorter" userId="755fde98-7d6a-4e3f-b457-9c24d3102ced" providerId="ADAL" clId="{430C0A2D-74FE-4AF7-8A4D-7D40882B82A3}" dt="2023-06-20T20:34:58.901" v="5751" actId="26606"/>
          <ac:spMkLst>
            <pc:docMk/>
            <pc:sldMk cId="887428644" sldId="318"/>
            <ac:spMk id="15" creationId="{D07DD2DE-F619-49DD-B5E7-03A290FF4ED1}"/>
          </ac:spMkLst>
        </pc:spChg>
        <pc:spChg chg="del">
          <ac:chgData name="John Shorter" userId="755fde98-7d6a-4e3f-b457-9c24d3102ced" providerId="ADAL" clId="{430C0A2D-74FE-4AF7-8A4D-7D40882B82A3}" dt="2023-06-20T20:34:54.603" v="5750"/>
          <ac:spMkLst>
            <pc:docMk/>
            <pc:sldMk cId="887428644" sldId="318"/>
            <ac:spMk id="16" creationId="{85149191-5F60-4A28-AAFF-039F96B0F3EC}"/>
          </ac:spMkLst>
        </pc:spChg>
        <pc:spChg chg="del">
          <ac:chgData name="John Shorter" userId="755fde98-7d6a-4e3f-b457-9c24d3102ced" providerId="ADAL" clId="{430C0A2D-74FE-4AF7-8A4D-7D40882B82A3}" dt="2023-06-20T20:34:54.603" v="5750"/>
          <ac:spMkLst>
            <pc:docMk/>
            <pc:sldMk cId="887428644" sldId="318"/>
            <ac:spMk id="18" creationId="{F8260ED5-17F7-4158-B241-D51DD4CF1B7E}"/>
          </ac:spMkLst>
        </pc:spChg>
        <pc:spChg chg="add">
          <ac:chgData name="John Shorter" userId="755fde98-7d6a-4e3f-b457-9c24d3102ced" providerId="ADAL" clId="{430C0A2D-74FE-4AF7-8A4D-7D40882B82A3}" dt="2023-06-20T20:34:58.901" v="5751" actId="26606"/>
          <ac:spMkLst>
            <pc:docMk/>
            <pc:sldMk cId="887428644" sldId="318"/>
            <ac:spMk id="20" creationId="{85149191-5F60-4A28-AAFF-039F96B0F3EC}"/>
          </ac:spMkLst>
        </pc:spChg>
        <pc:spChg chg="add">
          <ac:chgData name="John Shorter" userId="755fde98-7d6a-4e3f-b457-9c24d3102ced" providerId="ADAL" clId="{430C0A2D-74FE-4AF7-8A4D-7D40882B82A3}" dt="2023-06-20T20:34:58.901" v="5751" actId="26606"/>
          <ac:spMkLst>
            <pc:docMk/>
            <pc:sldMk cId="887428644" sldId="318"/>
            <ac:spMk id="22" creationId="{F8260ED5-17F7-4158-B241-D51DD4CF1B7E}"/>
          </ac:spMkLst>
        </pc:spChg>
        <pc:picChg chg="add del mod">
          <ac:chgData name="John Shorter" userId="755fde98-7d6a-4e3f-b457-9c24d3102ced" providerId="ADAL" clId="{430C0A2D-74FE-4AF7-8A4D-7D40882B82A3}" dt="2023-06-20T20:35:13.232" v="5757" actId="478"/>
          <ac:picMkLst>
            <pc:docMk/>
            <pc:sldMk cId="887428644" sldId="318"/>
            <ac:picMk id="4" creationId="{E86CBA3D-FAD7-B947-BB18-E3C6FD2A80E6}"/>
          </ac:picMkLst>
        </pc:picChg>
        <pc:picChg chg="add del mod">
          <ac:chgData name="John Shorter" userId="755fde98-7d6a-4e3f-b457-9c24d3102ced" providerId="ADAL" clId="{430C0A2D-74FE-4AF7-8A4D-7D40882B82A3}" dt="2023-06-20T20:35:27.939" v="5761" actId="478"/>
          <ac:picMkLst>
            <pc:docMk/>
            <pc:sldMk cId="887428644" sldId="318"/>
            <ac:picMk id="6" creationId="{86BFBA55-CF97-EEC4-A927-02C4B2BAC473}"/>
          </ac:picMkLst>
        </pc:picChg>
        <pc:picChg chg="add mod">
          <ac:chgData name="John Shorter" userId="755fde98-7d6a-4e3f-b457-9c24d3102ced" providerId="ADAL" clId="{430C0A2D-74FE-4AF7-8A4D-7D40882B82A3}" dt="2023-06-20T20:35:54.130" v="5764" actId="962"/>
          <ac:picMkLst>
            <pc:docMk/>
            <pc:sldMk cId="887428644" sldId="318"/>
            <ac:picMk id="8" creationId="{FD691904-080D-D386-589A-B0C93A5D97DA}"/>
          </ac:picMkLst>
        </pc:picChg>
        <pc:picChg chg="del mod">
          <ac:chgData name="John Shorter" userId="755fde98-7d6a-4e3f-b457-9c24d3102ced" providerId="ADAL" clId="{430C0A2D-74FE-4AF7-8A4D-7D40882B82A3}" dt="2023-06-20T20:35:00.154" v="5752" actId="478"/>
          <ac:picMkLst>
            <pc:docMk/>
            <pc:sldMk cId="887428644" sldId="318"/>
            <ac:picMk id="9" creationId="{3ADF0BAE-E50E-68FE-34EA-D4DBFE9C005C}"/>
          </ac:picMkLst>
        </pc:picChg>
      </pc:sldChg>
    </pc:docChg>
  </pc:docChgLst>
</pc:chgInfo>
</file>

<file path=ppt/diagrams/_rels/data2.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 Id="rId9" Type="http://schemas.openxmlformats.org/officeDocument/2006/relationships/image" Target="../media/image10.png"/></Relationships>
</file>

<file path=ppt/diagrams/_rels/drawing2.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 Id="rId9" Type="http://schemas.openxmlformats.org/officeDocument/2006/relationships/image" Target="../media/image10.png"/></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8C45275-D4CB-43C6-BB0F-FDFB345389F5}" type="doc">
      <dgm:prSet loTypeId="urn:microsoft.com/office/officeart/2017/3/layout/DropPinTimeline" loCatId="process" qsTypeId="urn:microsoft.com/office/officeart/2005/8/quickstyle/simple1" qsCatId="simple" csTypeId="urn:microsoft.com/office/officeart/2005/8/colors/colorful5" csCatId="colorful" phldr="1"/>
      <dgm:spPr/>
      <dgm:t>
        <a:bodyPr/>
        <a:lstStyle/>
        <a:p>
          <a:endParaRPr lang="en-US"/>
        </a:p>
      </dgm:t>
    </dgm:pt>
    <dgm:pt modelId="{9B5E4655-B5B6-43E3-8361-F7310B9E9FFC}">
      <dgm:prSet/>
      <dgm:spPr/>
      <dgm:t>
        <a:bodyPr/>
        <a:lstStyle/>
        <a:p>
          <a:pPr>
            <a:defRPr b="1"/>
          </a:pPr>
          <a:r>
            <a:rPr lang="en-US"/>
            <a:t>9:00 AM – 11:00 AM</a:t>
          </a:r>
        </a:p>
      </dgm:t>
    </dgm:pt>
    <dgm:pt modelId="{569969E3-919F-4CDC-B190-FDCF7EA83AE9}" type="parTrans" cxnId="{6719BFF5-B214-45EC-AC77-50301BB4A422}">
      <dgm:prSet/>
      <dgm:spPr/>
      <dgm:t>
        <a:bodyPr/>
        <a:lstStyle/>
        <a:p>
          <a:endParaRPr lang="en-US"/>
        </a:p>
      </dgm:t>
    </dgm:pt>
    <dgm:pt modelId="{67DAE88E-C3E7-4BD0-84B7-E82E6DA327C9}" type="sibTrans" cxnId="{6719BFF5-B214-45EC-AC77-50301BB4A422}">
      <dgm:prSet/>
      <dgm:spPr/>
      <dgm:t>
        <a:bodyPr/>
        <a:lstStyle/>
        <a:p>
          <a:endParaRPr lang="en-US"/>
        </a:p>
      </dgm:t>
    </dgm:pt>
    <dgm:pt modelId="{0252A285-A3DF-48CD-811E-8034BA58807F}">
      <dgm:prSet/>
      <dgm:spPr/>
      <dgm:t>
        <a:bodyPr/>
        <a:lstStyle/>
        <a:p>
          <a:r>
            <a:rPr lang="en-US"/>
            <a:t>40 min talk on theory of PGS/PRS. </a:t>
          </a:r>
          <a:br>
            <a:rPr lang="en-US"/>
          </a:br>
          <a:r>
            <a:rPr lang="en-US"/>
            <a:t>Plus, what to expect with 2 hands-on exercises</a:t>
          </a:r>
        </a:p>
      </dgm:t>
    </dgm:pt>
    <dgm:pt modelId="{5FF1A313-D71C-4479-BB1D-D8CEAEE2FDAE}" type="parTrans" cxnId="{D3C06C32-C8A4-441B-A8EE-138D11B1FEE8}">
      <dgm:prSet/>
      <dgm:spPr/>
      <dgm:t>
        <a:bodyPr/>
        <a:lstStyle/>
        <a:p>
          <a:endParaRPr lang="en-US"/>
        </a:p>
      </dgm:t>
    </dgm:pt>
    <dgm:pt modelId="{37A636D9-33AE-494B-9EA6-475E52058337}" type="sibTrans" cxnId="{D3C06C32-C8A4-441B-A8EE-138D11B1FEE8}">
      <dgm:prSet/>
      <dgm:spPr/>
      <dgm:t>
        <a:bodyPr/>
        <a:lstStyle/>
        <a:p>
          <a:endParaRPr lang="en-US"/>
        </a:p>
      </dgm:t>
    </dgm:pt>
    <dgm:pt modelId="{A0056AE8-5660-436C-8159-B405025477DC}">
      <dgm:prSet/>
      <dgm:spPr/>
      <dgm:t>
        <a:bodyPr/>
        <a:lstStyle/>
        <a:p>
          <a:pPr>
            <a:defRPr b="1"/>
          </a:pPr>
          <a:r>
            <a:rPr lang="en-US"/>
            <a:t>11:00 – 11:30</a:t>
          </a:r>
        </a:p>
      </dgm:t>
    </dgm:pt>
    <dgm:pt modelId="{8D625B5A-C7F3-4FA1-8541-A118E1F9CADA}" type="parTrans" cxnId="{3FFBCEBF-6691-4B45-B0E8-F1C3B0FC8F95}">
      <dgm:prSet/>
      <dgm:spPr/>
      <dgm:t>
        <a:bodyPr/>
        <a:lstStyle/>
        <a:p>
          <a:endParaRPr lang="en-US"/>
        </a:p>
      </dgm:t>
    </dgm:pt>
    <dgm:pt modelId="{197F8F4C-CECC-4588-BEEF-51659C2C2D0E}" type="sibTrans" cxnId="{3FFBCEBF-6691-4B45-B0E8-F1C3B0FC8F95}">
      <dgm:prSet/>
      <dgm:spPr/>
      <dgm:t>
        <a:bodyPr/>
        <a:lstStyle/>
        <a:p>
          <a:endParaRPr lang="en-US"/>
        </a:p>
      </dgm:t>
    </dgm:pt>
    <dgm:pt modelId="{2721149A-1EEA-4D4B-A95D-755ABE15A64C}">
      <dgm:prSet/>
      <dgm:spPr/>
      <dgm:t>
        <a:bodyPr/>
        <a:lstStyle/>
        <a:p>
          <a:r>
            <a:rPr lang="en-US"/>
            <a:t>BREAK 1</a:t>
          </a:r>
        </a:p>
      </dgm:t>
    </dgm:pt>
    <dgm:pt modelId="{8BA88DBC-E942-405F-9D80-047BBCBBFA0C}" type="parTrans" cxnId="{FD69B8EF-47BF-47AE-A881-28A2A7407E2F}">
      <dgm:prSet/>
      <dgm:spPr/>
      <dgm:t>
        <a:bodyPr/>
        <a:lstStyle/>
        <a:p>
          <a:endParaRPr lang="en-US"/>
        </a:p>
      </dgm:t>
    </dgm:pt>
    <dgm:pt modelId="{9D1A5AA2-3A85-4A29-A80E-113DD3DD4D46}" type="sibTrans" cxnId="{FD69B8EF-47BF-47AE-A881-28A2A7407E2F}">
      <dgm:prSet/>
      <dgm:spPr/>
      <dgm:t>
        <a:bodyPr/>
        <a:lstStyle/>
        <a:p>
          <a:endParaRPr lang="en-US"/>
        </a:p>
      </dgm:t>
    </dgm:pt>
    <dgm:pt modelId="{ABF07B2D-3D29-446F-9F6C-2F6BE83CA968}">
      <dgm:prSet/>
      <dgm:spPr/>
      <dgm:t>
        <a:bodyPr/>
        <a:lstStyle/>
        <a:p>
          <a:pPr>
            <a:defRPr b="1"/>
          </a:pPr>
          <a:r>
            <a:rPr lang="en-US"/>
            <a:t>11:30 PM – 12:30 AM</a:t>
          </a:r>
        </a:p>
      </dgm:t>
    </dgm:pt>
    <dgm:pt modelId="{F8DA2B33-89F4-4EA4-8E25-B911E327D079}" type="parTrans" cxnId="{E3F90F12-A67E-435E-B414-F3D6DE866D31}">
      <dgm:prSet/>
      <dgm:spPr/>
      <dgm:t>
        <a:bodyPr/>
        <a:lstStyle/>
        <a:p>
          <a:endParaRPr lang="en-US"/>
        </a:p>
      </dgm:t>
    </dgm:pt>
    <dgm:pt modelId="{B8200823-0532-46F6-9E7C-B50EF959E0D1}" type="sibTrans" cxnId="{E3F90F12-A67E-435E-B414-F3D6DE866D31}">
      <dgm:prSet/>
      <dgm:spPr/>
      <dgm:t>
        <a:bodyPr/>
        <a:lstStyle/>
        <a:p>
          <a:endParaRPr lang="en-US"/>
        </a:p>
      </dgm:t>
    </dgm:pt>
    <dgm:pt modelId="{F06D6E18-7C63-41BB-A1D2-9FD9B4A07D80}">
      <dgm:prSet/>
      <dgm:spPr/>
      <dgm:t>
        <a:bodyPr/>
        <a:lstStyle/>
        <a:p>
          <a:r>
            <a:rPr lang="en-US" b="1" dirty="0"/>
            <a:t>How PGS perform across ancestries. A hands-on exercise with the PGS catalog.</a:t>
          </a:r>
        </a:p>
      </dgm:t>
    </dgm:pt>
    <dgm:pt modelId="{0286AF6D-2F99-412F-9D31-6AEA3A3C4070}" type="parTrans" cxnId="{38B5DE9F-21EA-4803-B2CC-14901957890D}">
      <dgm:prSet/>
      <dgm:spPr/>
      <dgm:t>
        <a:bodyPr/>
        <a:lstStyle/>
        <a:p>
          <a:endParaRPr lang="en-US"/>
        </a:p>
      </dgm:t>
    </dgm:pt>
    <dgm:pt modelId="{0705C83E-E881-4FE8-A847-8D6A35103538}" type="sibTrans" cxnId="{38B5DE9F-21EA-4803-B2CC-14901957890D}">
      <dgm:prSet/>
      <dgm:spPr/>
      <dgm:t>
        <a:bodyPr/>
        <a:lstStyle/>
        <a:p>
          <a:endParaRPr lang="en-US"/>
        </a:p>
      </dgm:t>
    </dgm:pt>
    <dgm:pt modelId="{AFC3BC85-7917-4FE8-A84D-4FC1E8EAE548}">
      <dgm:prSet/>
      <dgm:spPr/>
      <dgm:t>
        <a:bodyPr/>
        <a:lstStyle/>
        <a:p>
          <a:pPr>
            <a:defRPr b="1"/>
          </a:pPr>
          <a:r>
            <a:rPr lang="en-US"/>
            <a:t>12:30 PM – 13:30 PM</a:t>
          </a:r>
        </a:p>
      </dgm:t>
    </dgm:pt>
    <dgm:pt modelId="{697927E5-A193-46CB-B169-93C2D9E230D3}" type="parTrans" cxnId="{AADCDF40-0B24-4D77-9CCF-2288A18DC9C9}">
      <dgm:prSet/>
      <dgm:spPr/>
      <dgm:t>
        <a:bodyPr/>
        <a:lstStyle/>
        <a:p>
          <a:endParaRPr lang="en-US"/>
        </a:p>
      </dgm:t>
    </dgm:pt>
    <dgm:pt modelId="{3F08DFDD-7F90-4329-A977-47B44E6EC16A}" type="sibTrans" cxnId="{AADCDF40-0B24-4D77-9CCF-2288A18DC9C9}">
      <dgm:prSet/>
      <dgm:spPr/>
      <dgm:t>
        <a:bodyPr/>
        <a:lstStyle/>
        <a:p>
          <a:endParaRPr lang="en-US"/>
        </a:p>
      </dgm:t>
    </dgm:pt>
    <dgm:pt modelId="{7390090B-B26A-4E9F-BED2-9CC4B4BB498F}">
      <dgm:prSet/>
      <dgm:spPr/>
      <dgm:t>
        <a:bodyPr/>
        <a:lstStyle/>
        <a:p>
          <a:r>
            <a:rPr lang="en-US"/>
            <a:t>LUNCH</a:t>
          </a:r>
        </a:p>
      </dgm:t>
    </dgm:pt>
    <dgm:pt modelId="{8F2D7231-CE73-4BA1-B20B-137345DD4DCD}" type="parTrans" cxnId="{3BF434E0-B8F7-4C18-8831-1649928B26A4}">
      <dgm:prSet/>
      <dgm:spPr/>
      <dgm:t>
        <a:bodyPr/>
        <a:lstStyle/>
        <a:p>
          <a:endParaRPr lang="en-US"/>
        </a:p>
      </dgm:t>
    </dgm:pt>
    <dgm:pt modelId="{591271A3-6303-4B29-9AC3-5542F12AE1AA}" type="sibTrans" cxnId="{3BF434E0-B8F7-4C18-8831-1649928B26A4}">
      <dgm:prSet/>
      <dgm:spPr/>
      <dgm:t>
        <a:bodyPr/>
        <a:lstStyle/>
        <a:p>
          <a:endParaRPr lang="en-US"/>
        </a:p>
      </dgm:t>
    </dgm:pt>
    <dgm:pt modelId="{11E3DB25-A943-47EE-B7B9-688E8C0C5303}">
      <dgm:prSet/>
      <dgm:spPr/>
      <dgm:t>
        <a:bodyPr/>
        <a:lstStyle/>
        <a:p>
          <a:pPr>
            <a:defRPr b="1"/>
          </a:pPr>
          <a:r>
            <a:rPr lang="en-US"/>
            <a:t>13:30 PM – 14:30 PM</a:t>
          </a:r>
        </a:p>
      </dgm:t>
    </dgm:pt>
    <dgm:pt modelId="{8ADF17FD-92D5-4238-A356-3DACB927B7BA}" type="parTrans" cxnId="{52277A80-9138-4B1D-93B9-11AEB791EDFB}">
      <dgm:prSet/>
      <dgm:spPr/>
      <dgm:t>
        <a:bodyPr/>
        <a:lstStyle/>
        <a:p>
          <a:endParaRPr lang="en-US"/>
        </a:p>
      </dgm:t>
    </dgm:pt>
    <dgm:pt modelId="{01EA3106-F764-4072-9749-4CE9F96CC3EB}" type="sibTrans" cxnId="{52277A80-9138-4B1D-93B9-11AEB791EDFB}">
      <dgm:prSet/>
      <dgm:spPr/>
      <dgm:t>
        <a:bodyPr/>
        <a:lstStyle/>
        <a:p>
          <a:endParaRPr lang="en-US"/>
        </a:p>
      </dgm:t>
    </dgm:pt>
    <dgm:pt modelId="{FC0F1E91-5DC7-4614-98D8-5532222A0CCD}">
      <dgm:prSet/>
      <dgm:spPr/>
      <dgm:t>
        <a:bodyPr/>
        <a:lstStyle/>
        <a:p>
          <a:r>
            <a:rPr lang="en-US" b="1" dirty="0"/>
            <a:t>How do we create PRS? A hands-on lesson with LDPred2</a:t>
          </a:r>
        </a:p>
      </dgm:t>
    </dgm:pt>
    <dgm:pt modelId="{74DC5F83-2457-4F87-97F9-38E5A3D0BF01}" type="parTrans" cxnId="{CE49DD70-A64B-4E3E-992D-0892CD109D18}">
      <dgm:prSet/>
      <dgm:spPr/>
      <dgm:t>
        <a:bodyPr/>
        <a:lstStyle/>
        <a:p>
          <a:endParaRPr lang="en-US"/>
        </a:p>
      </dgm:t>
    </dgm:pt>
    <dgm:pt modelId="{293C8A63-2C64-4D28-9CD7-17B704563348}" type="sibTrans" cxnId="{CE49DD70-A64B-4E3E-992D-0892CD109D18}">
      <dgm:prSet/>
      <dgm:spPr/>
      <dgm:t>
        <a:bodyPr/>
        <a:lstStyle/>
        <a:p>
          <a:endParaRPr lang="en-US"/>
        </a:p>
      </dgm:t>
    </dgm:pt>
    <dgm:pt modelId="{253A79F5-CA44-47A2-B465-43963E1AE7AA}" type="pres">
      <dgm:prSet presAssocID="{E8C45275-D4CB-43C6-BB0F-FDFB345389F5}" presName="root" presStyleCnt="0">
        <dgm:presLayoutVars>
          <dgm:chMax/>
          <dgm:chPref/>
          <dgm:animLvl val="lvl"/>
        </dgm:presLayoutVars>
      </dgm:prSet>
      <dgm:spPr/>
    </dgm:pt>
    <dgm:pt modelId="{09565596-349E-4987-9EEC-AF01B764317D}" type="pres">
      <dgm:prSet presAssocID="{E8C45275-D4CB-43C6-BB0F-FDFB345389F5}" presName="divider" presStyleLbl="fgAcc1" presStyleIdx="0" presStyleCnt="6"/>
      <dgm:spPr>
        <a:solidFill>
          <a:schemeClr val="lt1">
            <a:alpha val="90000"/>
            <a:hueOff val="0"/>
            <a:satOff val="0"/>
            <a:lumOff val="0"/>
            <a:alphaOff val="0"/>
          </a:schemeClr>
        </a:solidFill>
        <a:ln w="19050" cap="flat" cmpd="sng" algn="ctr">
          <a:solidFill>
            <a:schemeClr val="accent5">
              <a:hueOff val="0"/>
              <a:satOff val="0"/>
              <a:lumOff val="0"/>
              <a:alphaOff val="0"/>
            </a:schemeClr>
          </a:solidFill>
          <a:prstDash val="solid"/>
          <a:miter lim="800000"/>
          <a:tailEnd type="triangle" w="lg" len="lg"/>
        </a:ln>
        <a:effectLst/>
      </dgm:spPr>
    </dgm:pt>
    <dgm:pt modelId="{25B7C8EB-2010-4547-8A70-C76BA1F82C38}" type="pres">
      <dgm:prSet presAssocID="{E8C45275-D4CB-43C6-BB0F-FDFB345389F5}" presName="nodes" presStyleCnt="0">
        <dgm:presLayoutVars>
          <dgm:chMax/>
          <dgm:chPref/>
          <dgm:animLvl val="lvl"/>
        </dgm:presLayoutVars>
      </dgm:prSet>
      <dgm:spPr/>
    </dgm:pt>
    <dgm:pt modelId="{DC2EB19F-3D9B-4E9A-8205-D9C9A9A2B252}" type="pres">
      <dgm:prSet presAssocID="{9B5E4655-B5B6-43E3-8361-F7310B9E9FFC}" presName="composite" presStyleCnt="0"/>
      <dgm:spPr/>
    </dgm:pt>
    <dgm:pt modelId="{7630BBB9-D58C-4008-A663-B18CAC2D2A30}" type="pres">
      <dgm:prSet presAssocID="{9B5E4655-B5B6-43E3-8361-F7310B9E9FFC}" presName="ConnectorPoint" presStyleLbl="lnNode1" presStyleIdx="0" presStyleCnt="5"/>
      <dgm:spPr>
        <a:solidFill>
          <a:schemeClr val="accent5">
            <a:hueOff val="0"/>
            <a:satOff val="0"/>
            <a:lumOff val="0"/>
            <a:alphaOff val="0"/>
          </a:schemeClr>
        </a:solidFill>
        <a:ln w="6350" cap="flat" cmpd="sng" algn="ctr">
          <a:solidFill>
            <a:schemeClr val="lt1">
              <a:hueOff val="0"/>
              <a:satOff val="0"/>
              <a:lumOff val="0"/>
              <a:alphaOff val="0"/>
            </a:schemeClr>
          </a:solidFill>
          <a:prstDash val="solid"/>
          <a:miter lim="800000"/>
        </a:ln>
        <a:effectLst/>
      </dgm:spPr>
    </dgm:pt>
    <dgm:pt modelId="{C01CE2F5-EDB6-4302-9471-F326AE897504}" type="pres">
      <dgm:prSet presAssocID="{9B5E4655-B5B6-43E3-8361-F7310B9E9FFC}" presName="DropPinPlaceHolder" presStyleCnt="0"/>
      <dgm:spPr/>
    </dgm:pt>
    <dgm:pt modelId="{8D3B25AD-682B-4A01-985D-D77FF0B1FC5F}" type="pres">
      <dgm:prSet presAssocID="{9B5E4655-B5B6-43E3-8361-F7310B9E9FFC}" presName="DropPin" presStyleLbl="alignNode1" presStyleIdx="0" presStyleCnt="5"/>
      <dgm:spPr/>
    </dgm:pt>
    <dgm:pt modelId="{C2CC4C5A-5FAC-464F-B64F-3233F63FE51E}" type="pres">
      <dgm:prSet presAssocID="{9B5E4655-B5B6-43E3-8361-F7310B9E9FFC}" presName="Ellipse" presStyleLbl="fgAcc1" presStyleIdx="1" presStyleCnt="6"/>
      <dgm:spPr>
        <a:solidFill>
          <a:schemeClr val="lt1">
            <a:alpha val="90000"/>
            <a:hueOff val="0"/>
            <a:satOff val="0"/>
            <a:lumOff val="0"/>
            <a:alphaOff val="0"/>
          </a:schemeClr>
        </a:solidFill>
        <a:ln w="12700" cap="flat" cmpd="sng" algn="ctr">
          <a:noFill/>
          <a:prstDash val="solid"/>
          <a:miter lim="800000"/>
        </a:ln>
        <a:effectLst/>
      </dgm:spPr>
    </dgm:pt>
    <dgm:pt modelId="{89A4D0C2-BA51-4E56-AC9B-1A3BF7CC82EC}" type="pres">
      <dgm:prSet presAssocID="{9B5E4655-B5B6-43E3-8361-F7310B9E9FFC}" presName="L2TextContainer" presStyleLbl="revTx" presStyleIdx="0" presStyleCnt="10">
        <dgm:presLayoutVars>
          <dgm:bulletEnabled val="1"/>
        </dgm:presLayoutVars>
      </dgm:prSet>
      <dgm:spPr/>
    </dgm:pt>
    <dgm:pt modelId="{49AC5A70-A69D-4F26-8E99-03B4CEE9C0FD}" type="pres">
      <dgm:prSet presAssocID="{9B5E4655-B5B6-43E3-8361-F7310B9E9FFC}" presName="L1TextContainer" presStyleLbl="revTx" presStyleIdx="1" presStyleCnt="10">
        <dgm:presLayoutVars>
          <dgm:chMax val="1"/>
          <dgm:chPref val="1"/>
          <dgm:bulletEnabled val="1"/>
        </dgm:presLayoutVars>
      </dgm:prSet>
      <dgm:spPr/>
    </dgm:pt>
    <dgm:pt modelId="{E172EE68-C71D-4345-AA17-C8F6A091B7EA}" type="pres">
      <dgm:prSet presAssocID="{9B5E4655-B5B6-43E3-8361-F7310B9E9FFC}" presName="ConnectLine" presStyleLbl="sibTrans1D1" presStyleIdx="0" presStyleCnt="5"/>
      <dgm:spPr>
        <a:noFill/>
        <a:ln w="12700" cap="flat" cmpd="sng" algn="ctr">
          <a:solidFill>
            <a:schemeClr val="accent5">
              <a:hueOff val="0"/>
              <a:satOff val="0"/>
              <a:lumOff val="0"/>
              <a:alphaOff val="0"/>
            </a:schemeClr>
          </a:solidFill>
          <a:prstDash val="dash"/>
          <a:miter lim="800000"/>
        </a:ln>
        <a:effectLst/>
      </dgm:spPr>
    </dgm:pt>
    <dgm:pt modelId="{7B9ACEC0-605E-421F-8AF4-A3C22BA96CA2}" type="pres">
      <dgm:prSet presAssocID="{9B5E4655-B5B6-43E3-8361-F7310B9E9FFC}" presName="EmptyPlaceHolder" presStyleCnt="0"/>
      <dgm:spPr/>
    </dgm:pt>
    <dgm:pt modelId="{E87A7B35-1AA3-4FAC-AB54-4D39E5078827}" type="pres">
      <dgm:prSet presAssocID="{67DAE88E-C3E7-4BD0-84B7-E82E6DA327C9}" presName="spaceBetweenRectangles" presStyleCnt="0"/>
      <dgm:spPr/>
    </dgm:pt>
    <dgm:pt modelId="{21E89F0E-49C0-4B1E-AD2B-E064A5DE9CE3}" type="pres">
      <dgm:prSet presAssocID="{A0056AE8-5660-436C-8159-B405025477DC}" presName="composite" presStyleCnt="0"/>
      <dgm:spPr/>
    </dgm:pt>
    <dgm:pt modelId="{5CF51909-EF51-4F1F-9ABA-99D35B63435A}" type="pres">
      <dgm:prSet presAssocID="{A0056AE8-5660-436C-8159-B405025477DC}" presName="ConnectorPoint" presStyleLbl="lnNode1" presStyleIdx="1" presStyleCnt="5"/>
      <dgm:spPr>
        <a:solidFill>
          <a:schemeClr val="accent5">
            <a:hueOff val="-1689636"/>
            <a:satOff val="-4355"/>
            <a:lumOff val="-2941"/>
            <a:alphaOff val="0"/>
          </a:schemeClr>
        </a:solidFill>
        <a:ln w="6350" cap="flat" cmpd="sng" algn="ctr">
          <a:solidFill>
            <a:schemeClr val="lt1">
              <a:hueOff val="0"/>
              <a:satOff val="0"/>
              <a:lumOff val="0"/>
              <a:alphaOff val="0"/>
            </a:schemeClr>
          </a:solidFill>
          <a:prstDash val="solid"/>
          <a:miter lim="800000"/>
        </a:ln>
        <a:effectLst/>
      </dgm:spPr>
    </dgm:pt>
    <dgm:pt modelId="{6EDFCD94-C3B4-4766-A877-4C78107CB685}" type="pres">
      <dgm:prSet presAssocID="{A0056AE8-5660-436C-8159-B405025477DC}" presName="DropPinPlaceHolder" presStyleCnt="0"/>
      <dgm:spPr/>
    </dgm:pt>
    <dgm:pt modelId="{3787149E-49C4-4F92-A5EB-6A238F97D20D}" type="pres">
      <dgm:prSet presAssocID="{A0056AE8-5660-436C-8159-B405025477DC}" presName="DropPin" presStyleLbl="alignNode1" presStyleIdx="1" presStyleCnt="5"/>
      <dgm:spPr/>
    </dgm:pt>
    <dgm:pt modelId="{9FC517E3-D051-4C83-A2D7-4CBC1CD06634}" type="pres">
      <dgm:prSet presAssocID="{A0056AE8-5660-436C-8159-B405025477DC}" presName="Ellipse" presStyleLbl="fgAcc1" presStyleIdx="2" presStyleCnt="6"/>
      <dgm:spPr>
        <a:solidFill>
          <a:schemeClr val="lt1">
            <a:alpha val="90000"/>
            <a:hueOff val="0"/>
            <a:satOff val="0"/>
            <a:lumOff val="0"/>
            <a:alphaOff val="0"/>
          </a:schemeClr>
        </a:solidFill>
        <a:ln w="12700" cap="flat" cmpd="sng" algn="ctr">
          <a:noFill/>
          <a:prstDash val="solid"/>
          <a:miter lim="800000"/>
        </a:ln>
        <a:effectLst/>
      </dgm:spPr>
    </dgm:pt>
    <dgm:pt modelId="{348D365A-94FD-4D95-83BA-889CE00C9048}" type="pres">
      <dgm:prSet presAssocID="{A0056AE8-5660-436C-8159-B405025477DC}" presName="L2TextContainer" presStyleLbl="revTx" presStyleIdx="2" presStyleCnt="10">
        <dgm:presLayoutVars>
          <dgm:bulletEnabled val="1"/>
        </dgm:presLayoutVars>
      </dgm:prSet>
      <dgm:spPr/>
    </dgm:pt>
    <dgm:pt modelId="{D77E7CDF-014F-400F-A672-748094C6E0F5}" type="pres">
      <dgm:prSet presAssocID="{A0056AE8-5660-436C-8159-B405025477DC}" presName="L1TextContainer" presStyleLbl="revTx" presStyleIdx="3" presStyleCnt="10">
        <dgm:presLayoutVars>
          <dgm:chMax val="1"/>
          <dgm:chPref val="1"/>
          <dgm:bulletEnabled val="1"/>
        </dgm:presLayoutVars>
      </dgm:prSet>
      <dgm:spPr/>
    </dgm:pt>
    <dgm:pt modelId="{A049AB6A-73F4-48A6-B8FC-E7C894386C73}" type="pres">
      <dgm:prSet presAssocID="{A0056AE8-5660-436C-8159-B405025477DC}" presName="ConnectLine" presStyleLbl="sibTrans1D1" presStyleIdx="1" presStyleCnt="5"/>
      <dgm:spPr>
        <a:noFill/>
        <a:ln w="12700" cap="flat" cmpd="sng" algn="ctr">
          <a:solidFill>
            <a:schemeClr val="accent5">
              <a:hueOff val="-1689636"/>
              <a:satOff val="-4355"/>
              <a:lumOff val="-2941"/>
              <a:alphaOff val="0"/>
            </a:schemeClr>
          </a:solidFill>
          <a:prstDash val="dash"/>
          <a:miter lim="800000"/>
        </a:ln>
        <a:effectLst/>
      </dgm:spPr>
    </dgm:pt>
    <dgm:pt modelId="{6D883A04-D179-4ADA-91E7-0C6D07438D84}" type="pres">
      <dgm:prSet presAssocID="{A0056AE8-5660-436C-8159-B405025477DC}" presName="EmptyPlaceHolder" presStyleCnt="0"/>
      <dgm:spPr/>
    </dgm:pt>
    <dgm:pt modelId="{693595F3-8C19-44BC-8C82-3BD28B56BB55}" type="pres">
      <dgm:prSet presAssocID="{197F8F4C-CECC-4588-BEEF-51659C2C2D0E}" presName="spaceBetweenRectangles" presStyleCnt="0"/>
      <dgm:spPr/>
    </dgm:pt>
    <dgm:pt modelId="{F76A9372-50AE-45C0-BC72-435819275275}" type="pres">
      <dgm:prSet presAssocID="{ABF07B2D-3D29-446F-9F6C-2F6BE83CA968}" presName="composite" presStyleCnt="0"/>
      <dgm:spPr/>
    </dgm:pt>
    <dgm:pt modelId="{5CA0CDB2-23A4-4F85-9A13-9FD0C30C9091}" type="pres">
      <dgm:prSet presAssocID="{ABF07B2D-3D29-446F-9F6C-2F6BE83CA968}" presName="ConnectorPoint" presStyleLbl="lnNode1" presStyleIdx="2" presStyleCnt="5"/>
      <dgm:spPr>
        <a:solidFill>
          <a:schemeClr val="accent5">
            <a:hueOff val="-3379271"/>
            <a:satOff val="-8710"/>
            <a:lumOff val="-5883"/>
            <a:alphaOff val="0"/>
          </a:schemeClr>
        </a:solidFill>
        <a:ln w="6350" cap="flat" cmpd="sng" algn="ctr">
          <a:solidFill>
            <a:schemeClr val="lt1">
              <a:hueOff val="0"/>
              <a:satOff val="0"/>
              <a:lumOff val="0"/>
              <a:alphaOff val="0"/>
            </a:schemeClr>
          </a:solidFill>
          <a:prstDash val="solid"/>
          <a:miter lim="800000"/>
        </a:ln>
        <a:effectLst/>
      </dgm:spPr>
    </dgm:pt>
    <dgm:pt modelId="{0C61CAC6-E002-48F3-B6B3-F94757FEF29B}" type="pres">
      <dgm:prSet presAssocID="{ABF07B2D-3D29-446F-9F6C-2F6BE83CA968}" presName="DropPinPlaceHolder" presStyleCnt="0"/>
      <dgm:spPr/>
    </dgm:pt>
    <dgm:pt modelId="{23C10E33-BE7C-4382-8F8C-C6C4D46F2FD8}" type="pres">
      <dgm:prSet presAssocID="{ABF07B2D-3D29-446F-9F6C-2F6BE83CA968}" presName="DropPin" presStyleLbl="alignNode1" presStyleIdx="2" presStyleCnt="5"/>
      <dgm:spPr/>
    </dgm:pt>
    <dgm:pt modelId="{B2407F01-9B72-4535-9E92-59524EDC255D}" type="pres">
      <dgm:prSet presAssocID="{ABF07B2D-3D29-446F-9F6C-2F6BE83CA968}" presName="Ellipse" presStyleLbl="fgAcc1" presStyleIdx="3" presStyleCnt="6"/>
      <dgm:spPr>
        <a:solidFill>
          <a:schemeClr val="lt1">
            <a:alpha val="90000"/>
            <a:hueOff val="0"/>
            <a:satOff val="0"/>
            <a:lumOff val="0"/>
            <a:alphaOff val="0"/>
          </a:schemeClr>
        </a:solidFill>
        <a:ln w="12700" cap="flat" cmpd="sng" algn="ctr">
          <a:noFill/>
          <a:prstDash val="solid"/>
          <a:miter lim="800000"/>
        </a:ln>
        <a:effectLst/>
      </dgm:spPr>
    </dgm:pt>
    <dgm:pt modelId="{33DA8361-2A3A-4133-BFED-9C016477AC7A}" type="pres">
      <dgm:prSet presAssocID="{ABF07B2D-3D29-446F-9F6C-2F6BE83CA968}" presName="L2TextContainer" presStyleLbl="revTx" presStyleIdx="4" presStyleCnt="10">
        <dgm:presLayoutVars>
          <dgm:bulletEnabled val="1"/>
        </dgm:presLayoutVars>
      </dgm:prSet>
      <dgm:spPr/>
    </dgm:pt>
    <dgm:pt modelId="{8B17D7E0-D16D-4FE2-B1D0-2349D4DB4E2F}" type="pres">
      <dgm:prSet presAssocID="{ABF07B2D-3D29-446F-9F6C-2F6BE83CA968}" presName="L1TextContainer" presStyleLbl="revTx" presStyleIdx="5" presStyleCnt="10">
        <dgm:presLayoutVars>
          <dgm:chMax val="1"/>
          <dgm:chPref val="1"/>
          <dgm:bulletEnabled val="1"/>
        </dgm:presLayoutVars>
      </dgm:prSet>
      <dgm:spPr/>
    </dgm:pt>
    <dgm:pt modelId="{56325C49-8027-4854-8148-52923F92DF27}" type="pres">
      <dgm:prSet presAssocID="{ABF07B2D-3D29-446F-9F6C-2F6BE83CA968}" presName="ConnectLine" presStyleLbl="sibTrans1D1" presStyleIdx="2" presStyleCnt="5"/>
      <dgm:spPr>
        <a:noFill/>
        <a:ln w="12700" cap="flat" cmpd="sng" algn="ctr">
          <a:solidFill>
            <a:schemeClr val="accent5">
              <a:hueOff val="-3379271"/>
              <a:satOff val="-8710"/>
              <a:lumOff val="-5883"/>
              <a:alphaOff val="0"/>
            </a:schemeClr>
          </a:solidFill>
          <a:prstDash val="dash"/>
          <a:miter lim="800000"/>
        </a:ln>
        <a:effectLst/>
      </dgm:spPr>
    </dgm:pt>
    <dgm:pt modelId="{2F48AB2F-00D1-4188-9C57-2BCE9CE331BA}" type="pres">
      <dgm:prSet presAssocID="{ABF07B2D-3D29-446F-9F6C-2F6BE83CA968}" presName="EmptyPlaceHolder" presStyleCnt="0"/>
      <dgm:spPr/>
    </dgm:pt>
    <dgm:pt modelId="{77A5FA4C-496D-4382-AD36-DEC07A80D286}" type="pres">
      <dgm:prSet presAssocID="{B8200823-0532-46F6-9E7C-B50EF959E0D1}" presName="spaceBetweenRectangles" presStyleCnt="0"/>
      <dgm:spPr/>
    </dgm:pt>
    <dgm:pt modelId="{8EEAE026-1E42-44A9-851C-88A1CD559D4C}" type="pres">
      <dgm:prSet presAssocID="{AFC3BC85-7917-4FE8-A84D-4FC1E8EAE548}" presName="composite" presStyleCnt="0"/>
      <dgm:spPr/>
    </dgm:pt>
    <dgm:pt modelId="{4EA69BC0-A1B9-4029-B257-34E8FF126720}" type="pres">
      <dgm:prSet presAssocID="{AFC3BC85-7917-4FE8-A84D-4FC1E8EAE548}" presName="ConnectorPoint" presStyleLbl="lnNode1" presStyleIdx="3" presStyleCnt="5"/>
      <dgm:spPr>
        <a:solidFill>
          <a:schemeClr val="accent5">
            <a:hueOff val="-5068907"/>
            <a:satOff val="-13064"/>
            <a:lumOff val="-8824"/>
            <a:alphaOff val="0"/>
          </a:schemeClr>
        </a:solidFill>
        <a:ln w="6350" cap="flat" cmpd="sng" algn="ctr">
          <a:solidFill>
            <a:schemeClr val="lt1">
              <a:hueOff val="0"/>
              <a:satOff val="0"/>
              <a:lumOff val="0"/>
              <a:alphaOff val="0"/>
            </a:schemeClr>
          </a:solidFill>
          <a:prstDash val="solid"/>
          <a:miter lim="800000"/>
        </a:ln>
        <a:effectLst/>
      </dgm:spPr>
    </dgm:pt>
    <dgm:pt modelId="{8AAC09D7-A36C-4F14-89E6-60DDA41A6AF3}" type="pres">
      <dgm:prSet presAssocID="{AFC3BC85-7917-4FE8-A84D-4FC1E8EAE548}" presName="DropPinPlaceHolder" presStyleCnt="0"/>
      <dgm:spPr/>
    </dgm:pt>
    <dgm:pt modelId="{10E62C39-AE58-4470-B004-A428FAE9227D}" type="pres">
      <dgm:prSet presAssocID="{AFC3BC85-7917-4FE8-A84D-4FC1E8EAE548}" presName="DropPin" presStyleLbl="alignNode1" presStyleIdx="3" presStyleCnt="5"/>
      <dgm:spPr/>
    </dgm:pt>
    <dgm:pt modelId="{79444D98-360D-43C2-BD5C-334BAF49421E}" type="pres">
      <dgm:prSet presAssocID="{AFC3BC85-7917-4FE8-A84D-4FC1E8EAE548}" presName="Ellipse" presStyleLbl="fgAcc1" presStyleIdx="4" presStyleCnt="6"/>
      <dgm:spPr>
        <a:solidFill>
          <a:schemeClr val="lt1">
            <a:alpha val="90000"/>
            <a:hueOff val="0"/>
            <a:satOff val="0"/>
            <a:lumOff val="0"/>
            <a:alphaOff val="0"/>
          </a:schemeClr>
        </a:solidFill>
        <a:ln w="12700" cap="flat" cmpd="sng" algn="ctr">
          <a:noFill/>
          <a:prstDash val="solid"/>
          <a:miter lim="800000"/>
        </a:ln>
        <a:effectLst/>
      </dgm:spPr>
    </dgm:pt>
    <dgm:pt modelId="{ED43C0F7-FB65-4D5A-892B-F4EBE8A5D755}" type="pres">
      <dgm:prSet presAssocID="{AFC3BC85-7917-4FE8-A84D-4FC1E8EAE548}" presName="L2TextContainer" presStyleLbl="revTx" presStyleIdx="6" presStyleCnt="10">
        <dgm:presLayoutVars>
          <dgm:bulletEnabled val="1"/>
        </dgm:presLayoutVars>
      </dgm:prSet>
      <dgm:spPr/>
    </dgm:pt>
    <dgm:pt modelId="{A267440B-2918-470C-B083-91C847C3CB6B}" type="pres">
      <dgm:prSet presAssocID="{AFC3BC85-7917-4FE8-A84D-4FC1E8EAE548}" presName="L1TextContainer" presStyleLbl="revTx" presStyleIdx="7" presStyleCnt="10">
        <dgm:presLayoutVars>
          <dgm:chMax val="1"/>
          <dgm:chPref val="1"/>
          <dgm:bulletEnabled val="1"/>
        </dgm:presLayoutVars>
      </dgm:prSet>
      <dgm:spPr/>
    </dgm:pt>
    <dgm:pt modelId="{84FE6736-4E55-4F31-AC7E-F6328D8F7EB0}" type="pres">
      <dgm:prSet presAssocID="{AFC3BC85-7917-4FE8-A84D-4FC1E8EAE548}" presName="ConnectLine" presStyleLbl="sibTrans1D1" presStyleIdx="3" presStyleCnt="5"/>
      <dgm:spPr>
        <a:noFill/>
        <a:ln w="12700" cap="flat" cmpd="sng" algn="ctr">
          <a:solidFill>
            <a:schemeClr val="accent5">
              <a:hueOff val="-5068907"/>
              <a:satOff val="-13064"/>
              <a:lumOff val="-8824"/>
              <a:alphaOff val="0"/>
            </a:schemeClr>
          </a:solidFill>
          <a:prstDash val="dash"/>
          <a:miter lim="800000"/>
        </a:ln>
        <a:effectLst/>
      </dgm:spPr>
    </dgm:pt>
    <dgm:pt modelId="{9A5259DB-CF60-4E8B-B846-150D59CE770B}" type="pres">
      <dgm:prSet presAssocID="{AFC3BC85-7917-4FE8-A84D-4FC1E8EAE548}" presName="EmptyPlaceHolder" presStyleCnt="0"/>
      <dgm:spPr/>
    </dgm:pt>
    <dgm:pt modelId="{C4F00F40-02E8-41AD-948F-65CAA71C9E07}" type="pres">
      <dgm:prSet presAssocID="{3F08DFDD-7F90-4329-A977-47B44E6EC16A}" presName="spaceBetweenRectangles" presStyleCnt="0"/>
      <dgm:spPr/>
    </dgm:pt>
    <dgm:pt modelId="{A68C98A3-4438-4F91-A2EC-16F1319243B4}" type="pres">
      <dgm:prSet presAssocID="{11E3DB25-A943-47EE-B7B9-688E8C0C5303}" presName="composite" presStyleCnt="0"/>
      <dgm:spPr/>
    </dgm:pt>
    <dgm:pt modelId="{628DC976-74AC-4BF0-98FF-38F9F2A8EA4D}" type="pres">
      <dgm:prSet presAssocID="{11E3DB25-A943-47EE-B7B9-688E8C0C5303}" presName="ConnectorPoint" presStyleLbl="lnNode1" presStyleIdx="4" presStyleCnt="5"/>
      <dgm:spPr>
        <a:solidFill>
          <a:schemeClr val="accent5">
            <a:hueOff val="-6758543"/>
            <a:satOff val="-17419"/>
            <a:lumOff val="-11765"/>
            <a:alphaOff val="0"/>
          </a:schemeClr>
        </a:solidFill>
        <a:ln w="6350" cap="flat" cmpd="sng" algn="ctr">
          <a:solidFill>
            <a:schemeClr val="lt1">
              <a:hueOff val="0"/>
              <a:satOff val="0"/>
              <a:lumOff val="0"/>
              <a:alphaOff val="0"/>
            </a:schemeClr>
          </a:solidFill>
          <a:prstDash val="solid"/>
          <a:miter lim="800000"/>
        </a:ln>
        <a:effectLst/>
      </dgm:spPr>
    </dgm:pt>
    <dgm:pt modelId="{314D62FE-4CE3-4BFF-9E85-AEED17104115}" type="pres">
      <dgm:prSet presAssocID="{11E3DB25-A943-47EE-B7B9-688E8C0C5303}" presName="DropPinPlaceHolder" presStyleCnt="0"/>
      <dgm:spPr/>
    </dgm:pt>
    <dgm:pt modelId="{FE87B37F-2D4C-479B-A702-746CA26D5507}" type="pres">
      <dgm:prSet presAssocID="{11E3DB25-A943-47EE-B7B9-688E8C0C5303}" presName="DropPin" presStyleLbl="alignNode1" presStyleIdx="4" presStyleCnt="5"/>
      <dgm:spPr/>
    </dgm:pt>
    <dgm:pt modelId="{7DF87163-1202-4B8B-BE92-449DFCC2E3EC}" type="pres">
      <dgm:prSet presAssocID="{11E3DB25-A943-47EE-B7B9-688E8C0C5303}" presName="Ellipse" presStyleLbl="fgAcc1" presStyleIdx="5" presStyleCnt="6"/>
      <dgm:spPr>
        <a:solidFill>
          <a:schemeClr val="lt1">
            <a:alpha val="90000"/>
            <a:hueOff val="0"/>
            <a:satOff val="0"/>
            <a:lumOff val="0"/>
            <a:alphaOff val="0"/>
          </a:schemeClr>
        </a:solidFill>
        <a:ln w="12700" cap="flat" cmpd="sng" algn="ctr">
          <a:noFill/>
          <a:prstDash val="solid"/>
          <a:miter lim="800000"/>
        </a:ln>
        <a:effectLst/>
      </dgm:spPr>
    </dgm:pt>
    <dgm:pt modelId="{F8A50730-BB43-4F8E-900F-A89F6320072C}" type="pres">
      <dgm:prSet presAssocID="{11E3DB25-A943-47EE-B7B9-688E8C0C5303}" presName="L2TextContainer" presStyleLbl="revTx" presStyleIdx="8" presStyleCnt="10">
        <dgm:presLayoutVars>
          <dgm:bulletEnabled val="1"/>
        </dgm:presLayoutVars>
      </dgm:prSet>
      <dgm:spPr/>
    </dgm:pt>
    <dgm:pt modelId="{AF1D478E-02C8-4507-8D55-AEB3D07AA589}" type="pres">
      <dgm:prSet presAssocID="{11E3DB25-A943-47EE-B7B9-688E8C0C5303}" presName="L1TextContainer" presStyleLbl="revTx" presStyleIdx="9" presStyleCnt="10">
        <dgm:presLayoutVars>
          <dgm:chMax val="1"/>
          <dgm:chPref val="1"/>
          <dgm:bulletEnabled val="1"/>
        </dgm:presLayoutVars>
      </dgm:prSet>
      <dgm:spPr/>
    </dgm:pt>
    <dgm:pt modelId="{90D69820-304F-4315-B743-6CE9A059B48C}" type="pres">
      <dgm:prSet presAssocID="{11E3DB25-A943-47EE-B7B9-688E8C0C5303}" presName="ConnectLine" presStyleLbl="sibTrans1D1" presStyleIdx="4" presStyleCnt="5"/>
      <dgm:spPr>
        <a:noFill/>
        <a:ln w="12700" cap="flat" cmpd="sng" algn="ctr">
          <a:solidFill>
            <a:schemeClr val="accent5">
              <a:hueOff val="-6758543"/>
              <a:satOff val="-17419"/>
              <a:lumOff val="-11765"/>
              <a:alphaOff val="0"/>
            </a:schemeClr>
          </a:solidFill>
          <a:prstDash val="dash"/>
          <a:miter lim="800000"/>
        </a:ln>
        <a:effectLst/>
      </dgm:spPr>
    </dgm:pt>
    <dgm:pt modelId="{AEBB8E0F-ACD1-4115-A28E-BA704D9C9145}" type="pres">
      <dgm:prSet presAssocID="{11E3DB25-A943-47EE-B7B9-688E8C0C5303}" presName="EmptyPlaceHolder" presStyleCnt="0"/>
      <dgm:spPr/>
    </dgm:pt>
  </dgm:ptLst>
  <dgm:cxnLst>
    <dgm:cxn modelId="{B06CC705-06B9-4B44-81E2-945C990E000E}" type="presOf" srcId="{F06D6E18-7C63-41BB-A1D2-9FD9B4A07D80}" destId="{33DA8361-2A3A-4133-BFED-9C016477AC7A}" srcOrd="0" destOrd="0" presId="urn:microsoft.com/office/officeart/2017/3/layout/DropPinTimeline"/>
    <dgm:cxn modelId="{EB1B4007-8B78-4DB0-A3BA-75D3DFB2FDB5}" type="presOf" srcId="{A0056AE8-5660-436C-8159-B405025477DC}" destId="{D77E7CDF-014F-400F-A672-748094C6E0F5}" srcOrd="0" destOrd="0" presId="urn:microsoft.com/office/officeart/2017/3/layout/DropPinTimeline"/>
    <dgm:cxn modelId="{E3F90F12-A67E-435E-B414-F3D6DE866D31}" srcId="{E8C45275-D4CB-43C6-BB0F-FDFB345389F5}" destId="{ABF07B2D-3D29-446F-9F6C-2F6BE83CA968}" srcOrd="2" destOrd="0" parTransId="{F8DA2B33-89F4-4EA4-8E25-B911E327D079}" sibTransId="{B8200823-0532-46F6-9E7C-B50EF959E0D1}"/>
    <dgm:cxn modelId="{15506F2D-2402-4F46-8DAD-91BCEF91E8B8}" type="presOf" srcId="{AFC3BC85-7917-4FE8-A84D-4FC1E8EAE548}" destId="{A267440B-2918-470C-B083-91C847C3CB6B}" srcOrd="0" destOrd="0" presId="urn:microsoft.com/office/officeart/2017/3/layout/DropPinTimeline"/>
    <dgm:cxn modelId="{D3C06C32-C8A4-441B-A8EE-138D11B1FEE8}" srcId="{9B5E4655-B5B6-43E3-8361-F7310B9E9FFC}" destId="{0252A285-A3DF-48CD-811E-8034BA58807F}" srcOrd="0" destOrd="0" parTransId="{5FF1A313-D71C-4479-BB1D-D8CEAEE2FDAE}" sibTransId="{37A636D9-33AE-494B-9EA6-475E52058337}"/>
    <dgm:cxn modelId="{AADCDF40-0B24-4D77-9CCF-2288A18DC9C9}" srcId="{E8C45275-D4CB-43C6-BB0F-FDFB345389F5}" destId="{AFC3BC85-7917-4FE8-A84D-4FC1E8EAE548}" srcOrd="3" destOrd="0" parTransId="{697927E5-A193-46CB-B169-93C2D9E230D3}" sibTransId="{3F08DFDD-7F90-4329-A977-47B44E6EC16A}"/>
    <dgm:cxn modelId="{C62D3642-F435-4261-ADAD-BE7C517B6BE3}" type="presOf" srcId="{7390090B-B26A-4E9F-BED2-9CC4B4BB498F}" destId="{ED43C0F7-FB65-4D5A-892B-F4EBE8A5D755}" srcOrd="0" destOrd="0" presId="urn:microsoft.com/office/officeart/2017/3/layout/DropPinTimeline"/>
    <dgm:cxn modelId="{8302DA4B-31E3-4DD2-9229-A12E04E1F638}" type="presOf" srcId="{11E3DB25-A943-47EE-B7B9-688E8C0C5303}" destId="{AF1D478E-02C8-4507-8D55-AEB3D07AA589}" srcOrd="0" destOrd="0" presId="urn:microsoft.com/office/officeart/2017/3/layout/DropPinTimeline"/>
    <dgm:cxn modelId="{5676C04D-46F1-4AD3-8970-16A369D80676}" type="presOf" srcId="{9B5E4655-B5B6-43E3-8361-F7310B9E9FFC}" destId="{49AC5A70-A69D-4F26-8E99-03B4CEE9C0FD}" srcOrd="0" destOrd="0" presId="urn:microsoft.com/office/officeart/2017/3/layout/DropPinTimeline"/>
    <dgm:cxn modelId="{CE49DD70-A64B-4E3E-992D-0892CD109D18}" srcId="{11E3DB25-A943-47EE-B7B9-688E8C0C5303}" destId="{FC0F1E91-5DC7-4614-98D8-5532222A0CCD}" srcOrd="0" destOrd="0" parTransId="{74DC5F83-2457-4F87-97F9-38E5A3D0BF01}" sibTransId="{293C8A63-2C64-4D28-9CD7-17B704563348}"/>
    <dgm:cxn modelId="{52277A80-9138-4B1D-93B9-11AEB791EDFB}" srcId="{E8C45275-D4CB-43C6-BB0F-FDFB345389F5}" destId="{11E3DB25-A943-47EE-B7B9-688E8C0C5303}" srcOrd="4" destOrd="0" parTransId="{8ADF17FD-92D5-4238-A356-3DACB927B7BA}" sibTransId="{01EA3106-F764-4072-9749-4CE9F96CC3EB}"/>
    <dgm:cxn modelId="{38B5DE9F-21EA-4803-B2CC-14901957890D}" srcId="{ABF07B2D-3D29-446F-9F6C-2F6BE83CA968}" destId="{F06D6E18-7C63-41BB-A1D2-9FD9B4A07D80}" srcOrd="0" destOrd="0" parTransId="{0286AF6D-2F99-412F-9D31-6AEA3A3C4070}" sibTransId="{0705C83E-E881-4FE8-A847-8D6A35103538}"/>
    <dgm:cxn modelId="{3E77CEBA-5B6B-4950-B4C2-46137D14FBD4}" type="presOf" srcId="{2721149A-1EEA-4D4B-A95D-755ABE15A64C}" destId="{348D365A-94FD-4D95-83BA-889CE00C9048}" srcOrd="0" destOrd="0" presId="urn:microsoft.com/office/officeart/2017/3/layout/DropPinTimeline"/>
    <dgm:cxn modelId="{3FFBCEBF-6691-4B45-B0E8-F1C3B0FC8F95}" srcId="{E8C45275-D4CB-43C6-BB0F-FDFB345389F5}" destId="{A0056AE8-5660-436C-8159-B405025477DC}" srcOrd="1" destOrd="0" parTransId="{8D625B5A-C7F3-4FA1-8541-A118E1F9CADA}" sibTransId="{197F8F4C-CECC-4588-BEEF-51659C2C2D0E}"/>
    <dgm:cxn modelId="{00F47FC3-6B0D-4C0F-8867-C105460EC6FC}" type="presOf" srcId="{FC0F1E91-5DC7-4614-98D8-5532222A0CCD}" destId="{F8A50730-BB43-4F8E-900F-A89F6320072C}" srcOrd="0" destOrd="0" presId="urn:microsoft.com/office/officeart/2017/3/layout/DropPinTimeline"/>
    <dgm:cxn modelId="{3BF434E0-B8F7-4C18-8831-1649928B26A4}" srcId="{AFC3BC85-7917-4FE8-A84D-4FC1E8EAE548}" destId="{7390090B-B26A-4E9F-BED2-9CC4B4BB498F}" srcOrd="0" destOrd="0" parTransId="{8F2D7231-CE73-4BA1-B20B-137345DD4DCD}" sibTransId="{591271A3-6303-4B29-9AC3-5542F12AE1AA}"/>
    <dgm:cxn modelId="{3E9925EE-1D20-4669-8619-701CD7FD889D}" type="presOf" srcId="{0252A285-A3DF-48CD-811E-8034BA58807F}" destId="{89A4D0C2-BA51-4E56-AC9B-1A3BF7CC82EC}" srcOrd="0" destOrd="0" presId="urn:microsoft.com/office/officeart/2017/3/layout/DropPinTimeline"/>
    <dgm:cxn modelId="{FD69B8EF-47BF-47AE-A881-28A2A7407E2F}" srcId="{A0056AE8-5660-436C-8159-B405025477DC}" destId="{2721149A-1EEA-4D4B-A95D-755ABE15A64C}" srcOrd="0" destOrd="0" parTransId="{8BA88DBC-E942-405F-9D80-047BBCBBFA0C}" sibTransId="{9D1A5AA2-3A85-4A29-A80E-113DD3DD4D46}"/>
    <dgm:cxn modelId="{5222C8F1-15FD-45F5-B3A5-F9FAF3402B99}" type="presOf" srcId="{ABF07B2D-3D29-446F-9F6C-2F6BE83CA968}" destId="{8B17D7E0-D16D-4FE2-B1D0-2349D4DB4E2F}" srcOrd="0" destOrd="0" presId="urn:microsoft.com/office/officeart/2017/3/layout/DropPinTimeline"/>
    <dgm:cxn modelId="{6719BFF5-B214-45EC-AC77-50301BB4A422}" srcId="{E8C45275-D4CB-43C6-BB0F-FDFB345389F5}" destId="{9B5E4655-B5B6-43E3-8361-F7310B9E9FFC}" srcOrd="0" destOrd="0" parTransId="{569969E3-919F-4CDC-B190-FDCF7EA83AE9}" sibTransId="{67DAE88E-C3E7-4BD0-84B7-E82E6DA327C9}"/>
    <dgm:cxn modelId="{BEC44BFB-73C4-4CD8-84BE-7DAE86B8317D}" type="presOf" srcId="{E8C45275-D4CB-43C6-BB0F-FDFB345389F5}" destId="{253A79F5-CA44-47A2-B465-43963E1AE7AA}" srcOrd="0" destOrd="0" presId="urn:microsoft.com/office/officeart/2017/3/layout/DropPinTimeline"/>
    <dgm:cxn modelId="{D38F0734-1187-4935-B0B6-AA52F9AD1F92}" type="presParOf" srcId="{253A79F5-CA44-47A2-B465-43963E1AE7AA}" destId="{09565596-349E-4987-9EEC-AF01B764317D}" srcOrd="0" destOrd="0" presId="urn:microsoft.com/office/officeart/2017/3/layout/DropPinTimeline"/>
    <dgm:cxn modelId="{A10A189E-6E6A-4F4D-A71F-81D932CAAD60}" type="presParOf" srcId="{253A79F5-CA44-47A2-B465-43963E1AE7AA}" destId="{25B7C8EB-2010-4547-8A70-C76BA1F82C38}" srcOrd="1" destOrd="0" presId="urn:microsoft.com/office/officeart/2017/3/layout/DropPinTimeline"/>
    <dgm:cxn modelId="{2B0EFE74-A560-4517-AD26-0094E2DB28C6}" type="presParOf" srcId="{25B7C8EB-2010-4547-8A70-C76BA1F82C38}" destId="{DC2EB19F-3D9B-4E9A-8205-D9C9A9A2B252}" srcOrd="0" destOrd="0" presId="urn:microsoft.com/office/officeart/2017/3/layout/DropPinTimeline"/>
    <dgm:cxn modelId="{B736826B-9324-49EE-A2F4-5345EF4AC165}" type="presParOf" srcId="{DC2EB19F-3D9B-4E9A-8205-D9C9A9A2B252}" destId="{7630BBB9-D58C-4008-A663-B18CAC2D2A30}" srcOrd="0" destOrd="0" presId="urn:microsoft.com/office/officeart/2017/3/layout/DropPinTimeline"/>
    <dgm:cxn modelId="{DDB30E45-2C7E-4C57-B1B7-7A14D3AD09F3}" type="presParOf" srcId="{DC2EB19F-3D9B-4E9A-8205-D9C9A9A2B252}" destId="{C01CE2F5-EDB6-4302-9471-F326AE897504}" srcOrd="1" destOrd="0" presId="urn:microsoft.com/office/officeart/2017/3/layout/DropPinTimeline"/>
    <dgm:cxn modelId="{179D2780-41E3-4065-B670-2EC8D6022445}" type="presParOf" srcId="{C01CE2F5-EDB6-4302-9471-F326AE897504}" destId="{8D3B25AD-682B-4A01-985D-D77FF0B1FC5F}" srcOrd="0" destOrd="0" presId="urn:microsoft.com/office/officeart/2017/3/layout/DropPinTimeline"/>
    <dgm:cxn modelId="{7B89BECD-8288-4D39-9EEE-58B070F4DC26}" type="presParOf" srcId="{C01CE2F5-EDB6-4302-9471-F326AE897504}" destId="{C2CC4C5A-5FAC-464F-B64F-3233F63FE51E}" srcOrd="1" destOrd="0" presId="urn:microsoft.com/office/officeart/2017/3/layout/DropPinTimeline"/>
    <dgm:cxn modelId="{E616D5AF-50E6-427A-B595-4C0ACE15F08C}" type="presParOf" srcId="{DC2EB19F-3D9B-4E9A-8205-D9C9A9A2B252}" destId="{89A4D0C2-BA51-4E56-AC9B-1A3BF7CC82EC}" srcOrd="2" destOrd="0" presId="urn:microsoft.com/office/officeart/2017/3/layout/DropPinTimeline"/>
    <dgm:cxn modelId="{9F9E4E39-0993-4DF6-AB3C-5917833DDFC7}" type="presParOf" srcId="{DC2EB19F-3D9B-4E9A-8205-D9C9A9A2B252}" destId="{49AC5A70-A69D-4F26-8E99-03B4CEE9C0FD}" srcOrd="3" destOrd="0" presId="urn:microsoft.com/office/officeart/2017/3/layout/DropPinTimeline"/>
    <dgm:cxn modelId="{1AF043A6-A6C7-4768-9909-AC5CE8AF8EA6}" type="presParOf" srcId="{DC2EB19F-3D9B-4E9A-8205-D9C9A9A2B252}" destId="{E172EE68-C71D-4345-AA17-C8F6A091B7EA}" srcOrd="4" destOrd="0" presId="urn:microsoft.com/office/officeart/2017/3/layout/DropPinTimeline"/>
    <dgm:cxn modelId="{466E95A3-94C5-4ED0-87DB-56FD6A40212C}" type="presParOf" srcId="{DC2EB19F-3D9B-4E9A-8205-D9C9A9A2B252}" destId="{7B9ACEC0-605E-421F-8AF4-A3C22BA96CA2}" srcOrd="5" destOrd="0" presId="urn:microsoft.com/office/officeart/2017/3/layout/DropPinTimeline"/>
    <dgm:cxn modelId="{7B320F92-469D-40E3-B41D-C03930CDAE87}" type="presParOf" srcId="{25B7C8EB-2010-4547-8A70-C76BA1F82C38}" destId="{E87A7B35-1AA3-4FAC-AB54-4D39E5078827}" srcOrd="1" destOrd="0" presId="urn:microsoft.com/office/officeart/2017/3/layout/DropPinTimeline"/>
    <dgm:cxn modelId="{B06A3279-3D1C-4C8E-944C-BA14A491DA7A}" type="presParOf" srcId="{25B7C8EB-2010-4547-8A70-C76BA1F82C38}" destId="{21E89F0E-49C0-4B1E-AD2B-E064A5DE9CE3}" srcOrd="2" destOrd="0" presId="urn:microsoft.com/office/officeart/2017/3/layout/DropPinTimeline"/>
    <dgm:cxn modelId="{FE7099AE-FA86-444F-ADC1-C0A7EBEE13D8}" type="presParOf" srcId="{21E89F0E-49C0-4B1E-AD2B-E064A5DE9CE3}" destId="{5CF51909-EF51-4F1F-9ABA-99D35B63435A}" srcOrd="0" destOrd="0" presId="urn:microsoft.com/office/officeart/2017/3/layout/DropPinTimeline"/>
    <dgm:cxn modelId="{568849FF-E04A-4070-ABCE-C9732CB3E22A}" type="presParOf" srcId="{21E89F0E-49C0-4B1E-AD2B-E064A5DE9CE3}" destId="{6EDFCD94-C3B4-4766-A877-4C78107CB685}" srcOrd="1" destOrd="0" presId="urn:microsoft.com/office/officeart/2017/3/layout/DropPinTimeline"/>
    <dgm:cxn modelId="{8CFFA132-A902-47B5-9E82-29FAA6A88A45}" type="presParOf" srcId="{6EDFCD94-C3B4-4766-A877-4C78107CB685}" destId="{3787149E-49C4-4F92-A5EB-6A238F97D20D}" srcOrd="0" destOrd="0" presId="urn:microsoft.com/office/officeart/2017/3/layout/DropPinTimeline"/>
    <dgm:cxn modelId="{AA8BB243-7FA2-4A0A-8251-FFD2AC04FFA8}" type="presParOf" srcId="{6EDFCD94-C3B4-4766-A877-4C78107CB685}" destId="{9FC517E3-D051-4C83-A2D7-4CBC1CD06634}" srcOrd="1" destOrd="0" presId="urn:microsoft.com/office/officeart/2017/3/layout/DropPinTimeline"/>
    <dgm:cxn modelId="{38F4D0E5-014F-42F2-A59F-723724BF5231}" type="presParOf" srcId="{21E89F0E-49C0-4B1E-AD2B-E064A5DE9CE3}" destId="{348D365A-94FD-4D95-83BA-889CE00C9048}" srcOrd="2" destOrd="0" presId="urn:microsoft.com/office/officeart/2017/3/layout/DropPinTimeline"/>
    <dgm:cxn modelId="{32629CEE-66E8-4D5F-AA85-6A45EB897C82}" type="presParOf" srcId="{21E89F0E-49C0-4B1E-AD2B-E064A5DE9CE3}" destId="{D77E7CDF-014F-400F-A672-748094C6E0F5}" srcOrd="3" destOrd="0" presId="urn:microsoft.com/office/officeart/2017/3/layout/DropPinTimeline"/>
    <dgm:cxn modelId="{EF3EFBD4-FC5B-4746-8AF1-EFD3ADD3233B}" type="presParOf" srcId="{21E89F0E-49C0-4B1E-AD2B-E064A5DE9CE3}" destId="{A049AB6A-73F4-48A6-B8FC-E7C894386C73}" srcOrd="4" destOrd="0" presId="urn:microsoft.com/office/officeart/2017/3/layout/DropPinTimeline"/>
    <dgm:cxn modelId="{3A217A8E-FD56-4417-BE66-BE84DAAC0A47}" type="presParOf" srcId="{21E89F0E-49C0-4B1E-AD2B-E064A5DE9CE3}" destId="{6D883A04-D179-4ADA-91E7-0C6D07438D84}" srcOrd="5" destOrd="0" presId="urn:microsoft.com/office/officeart/2017/3/layout/DropPinTimeline"/>
    <dgm:cxn modelId="{81D37160-5781-4910-9B19-39F326C2C811}" type="presParOf" srcId="{25B7C8EB-2010-4547-8A70-C76BA1F82C38}" destId="{693595F3-8C19-44BC-8C82-3BD28B56BB55}" srcOrd="3" destOrd="0" presId="urn:microsoft.com/office/officeart/2017/3/layout/DropPinTimeline"/>
    <dgm:cxn modelId="{532F50C9-276E-4917-8AD0-6B8B16454F7D}" type="presParOf" srcId="{25B7C8EB-2010-4547-8A70-C76BA1F82C38}" destId="{F76A9372-50AE-45C0-BC72-435819275275}" srcOrd="4" destOrd="0" presId="urn:microsoft.com/office/officeart/2017/3/layout/DropPinTimeline"/>
    <dgm:cxn modelId="{BD22FF5C-95B1-4E18-A394-8CAB25B9375A}" type="presParOf" srcId="{F76A9372-50AE-45C0-BC72-435819275275}" destId="{5CA0CDB2-23A4-4F85-9A13-9FD0C30C9091}" srcOrd="0" destOrd="0" presId="urn:microsoft.com/office/officeart/2017/3/layout/DropPinTimeline"/>
    <dgm:cxn modelId="{F1A5307F-9C04-4726-ABD2-5A84A39E33F7}" type="presParOf" srcId="{F76A9372-50AE-45C0-BC72-435819275275}" destId="{0C61CAC6-E002-48F3-B6B3-F94757FEF29B}" srcOrd="1" destOrd="0" presId="urn:microsoft.com/office/officeart/2017/3/layout/DropPinTimeline"/>
    <dgm:cxn modelId="{0189F742-59C7-4EF4-BC19-D2B103A58B99}" type="presParOf" srcId="{0C61CAC6-E002-48F3-B6B3-F94757FEF29B}" destId="{23C10E33-BE7C-4382-8F8C-C6C4D46F2FD8}" srcOrd="0" destOrd="0" presId="urn:microsoft.com/office/officeart/2017/3/layout/DropPinTimeline"/>
    <dgm:cxn modelId="{56C76BF4-31C4-4D15-B075-309D595B6B8E}" type="presParOf" srcId="{0C61CAC6-E002-48F3-B6B3-F94757FEF29B}" destId="{B2407F01-9B72-4535-9E92-59524EDC255D}" srcOrd="1" destOrd="0" presId="urn:microsoft.com/office/officeart/2017/3/layout/DropPinTimeline"/>
    <dgm:cxn modelId="{E8306D5C-A572-425F-A3E1-CE6C1A4D11FD}" type="presParOf" srcId="{F76A9372-50AE-45C0-BC72-435819275275}" destId="{33DA8361-2A3A-4133-BFED-9C016477AC7A}" srcOrd="2" destOrd="0" presId="urn:microsoft.com/office/officeart/2017/3/layout/DropPinTimeline"/>
    <dgm:cxn modelId="{5F854325-8F9F-417F-B12B-84F03649A4AA}" type="presParOf" srcId="{F76A9372-50AE-45C0-BC72-435819275275}" destId="{8B17D7E0-D16D-4FE2-B1D0-2349D4DB4E2F}" srcOrd="3" destOrd="0" presId="urn:microsoft.com/office/officeart/2017/3/layout/DropPinTimeline"/>
    <dgm:cxn modelId="{5CCCD5B4-4C69-41D5-B97D-880B88B0D98D}" type="presParOf" srcId="{F76A9372-50AE-45C0-BC72-435819275275}" destId="{56325C49-8027-4854-8148-52923F92DF27}" srcOrd="4" destOrd="0" presId="urn:microsoft.com/office/officeart/2017/3/layout/DropPinTimeline"/>
    <dgm:cxn modelId="{E86E3392-81EF-4DF1-9B3F-2400497C4F45}" type="presParOf" srcId="{F76A9372-50AE-45C0-BC72-435819275275}" destId="{2F48AB2F-00D1-4188-9C57-2BCE9CE331BA}" srcOrd="5" destOrd="0" presId="urn:microsoft.com/office/officeart/2017/3/layout/DropPinTimeline"/>
    <dgm:cxn modelId="{F8DD4DF6-F24E-42A7-84C8-6DA4C3D06F09}" type="presParOf" srcId="{25B7C8EB-2010-4547-8A70-C76BA1F82C38}" destId="{77A5FA4C-496D-4382-AD36-DEC07A80D286}" srcOrd="5" destOrd="0" presId="urn:microsoft.com/office/officeart/2017/3/layout/DropPinTimeline"/>
    <dgm:cxn modelId="{219A8C76-9F1D-4B6A-9090-096D43D4D073}" type="presParOf" srcId="{25B7C8EB-2010-4547-8A70-C76BA1F82C38}" destId="{8EEAE026-1E42-44A9-851C-88A1CD559D4C}" srcOrd="6" destOrd="0" presId="urn:microsoft.com/office/officeart/2017/3/layout/DropPinTimeline"/>
    <dgm:cxn modelId="{67F73CA3-24B8-47BE-BF8E-35A7D851F8B6}" type="presParOf" srcId="{8EEAE026-1E42-44A9-851C-88A1CD559D4C}" destId="{4EA69BC0-A1B9-4029-B257-34E8FF126720}" srcOrd="0" destOrd="0" presId="urn:microsoft.com/office/officeart/2017/3/layout/DropPinTimeline"/>
    <dgm:cxn modelId="{2A436366-4614-438B-9D86-91412C1ECECE}" type="presParOf" srcId="{8EEAE026-1E42-44A9-851C-88A1CD559D4C}" destId="{8AAC09D7-A36C-4F14-89E6-60DDA41A6AF3}" srcOrd="1" destOrd="0" presId="urn:microsoft.com/office/officeart/2017/3/layout/DropPinTimeline"/>
    <dgm:cxn modelId="{1F3E005A-6906-41C3-88DC-6A05BC0D20DE}" type="presParOf" srcId="{8AAC09D7-A36C-4F14-89E6-60DDA41A6AF3}" destId="{10E62C39-AE58-4470-B004-A428FAE9227D}" srcOrd="0" destOrd="0" presId="urn:microsoft.com/office/officeart/2017/3/layout/DropPinTimeline"/>
    <dgm:cxn modelId="{9B853C11-B485-4FE3-A014-29CD7EC9C852}" type="presParOf" srcId="{8AAC09D7-A36C-4F14-89E6-60DDA41A6AF3}" destId="{79444D98-360D-43C2-BD5C-334BAF49421E}" srcOrd="1" destOrd="0" presId="urn:microsoft.com/office/officeart/2017/3/layout/DropPinTimeline"/>
    <dgm:cxn modelId="{6E9B194B-8456-47E3-90D0-B477837ACE9B}" type="presParOf" srcId="{8EEAE026-1E42-44A9-851C-88A1CD559D4C}" destId="{ED43C0F7-FB65-4D5A-892B-F4EBE8A5D755}" srcOrd="2" destOrd="0" presId="urn:microsoft.com/office/officeart/2017/3/layout/DropPinTimeline"/>
    <dgm:cxn modelId="{22B6A90C-680E-4BF6-B52E-74CEEF2A440F}" type="presParOf" srcId="{8EEAE026-1E42-44A9-851C-88A1CD559D4C}" destId="{A267440B-2918-470C-B083-91C847C3CB6B}" srcOrd="3" destOrd="0" presId="urn:microsoft.com/office/officeart/2017/3/layout/DropPinTimeline"/>
    <dgm:cxn modelId="{7F83E2B4-F3F9-45E3-86DA-9AA8E68BB9A7}" type="presParOf" srcId="{8EEAE026-1E42-44A9-851C-88A1CD559D4C}" destId="{84FE6736-4E55-4F31-AC7E-F6328D8F7EB0}" srcOrd="4" destOrd="0" presId="urn:microsoft.com/office/officeart/2017/3/layout/DropPinTimeline"/>
    <dgm:cxn modelId="{A86429DA-C557-4957-8ADF-FE18F0A3E314}" type="presParOf" srcId="{8EEAE026-1E42-44A9-851C-88A1CD559D4C}" destId="{9A5259DB-CF60-4E8B-B846-150D59CE770B}" srcOrd="5" destOrd="0" presId="urn:microsoft.com/office/officeart/2017/3/layout/DropPinTimeline"/>
    <dgm:cxn modelId="{A525F53A-0EC3-4610-A618-979181AC09B8}" type="presParOf" srcId="{25B7C8EB-2010-4547-8A70-C76BA1F82C38}" destId="{C4F00F40-02E8-41AD-948F-65CAA71C9E07}" srcOrd="7" destOrd="0" presId="urn:microsoft.com/office/officeart/2017/3/layout/DropPinTimeline"/>
    <dgm:cxn modelId="{0229B6D8-FBF4-49BB-8BEA-ACBC06739FC5}" type="presParOf" srcId="{25B7C8EB-2010-4547-8A70-C76BA1F82C38}" destId="{A68C98A3-4438-4F91-A2EC-16F1319243B4}" srcOrd="8" destOrd="0" presId="urn:microsoft.com/office/officeart/2017/3/layout/DropPinTimeline"/>
    <dgm:cxn modelId="{FBA47D7A-38FB-4C06-8471-428092A47F59}" type="presParOf" srcId="{A68C98A3-4438-4F91-A2EC-16F1319243B4}" destId="{628DC976-74AC-4BF0-98FF-38F9F2A8EA4D}" srcOrd="0" destOrd="0" presId="urn:microsoft.com/office/officeart/2017/3/layout/DropPinTimeline"/>
    <dgm:cxn modelId="{F54CBE65-77EA-471F-B4BC-9885D54BA2A3}" type="presParOf" srcId="{A68C98A3-4438-4F91-A2EC-16F1319243B4}" destId="{314D62FE-4CE3-4BFF-9E85-AEED17104115}" srcOrd="1" destOrd="0" presId="urn:microsoft.com/office/officeart/2017/3/layout/DropPinTimeline"/>
    <dgm:cxn modelId="{3EF41D04-EF96-4E78-80AA-FFB9A6A4FE30}" type="presParOf" srcId="{314D62FE-4CE3-4BFF-9E85-AEED17104115}" destId="{FE87B37F-2D4C-479B-A702-746CA26D5507}" srcOrd="0" destOrd="0" presId="urn:microsoft.com/office/officeart/2017/3/layout/DropPinTimeline"/>
    <dgm:cxn modelId="{E2AC2F20-9B12-4671-8E3E-67AB4C1573CA}" type="presParOf" srcId="{314D62FE-4CE3-4BFF-9E85-AEED17104115}" destId="{7DF87163-1202-4B8B-BE92-449DFCC2E3EC}" srcOrd="1" destOrd="0" presId="urn:microsoft.com/office/officeart/2017/3/layout/DropPinTimeline"/>
    <dgm:cxn modelId="{1F0A39F1-6873-41FF-9A87-6644FAF9828A}" type="presParOf" srcId="{A68C98A3-4438-4F91-A2EC-16F1319243B4}" destId="{F8A50730-BB43-4F8E-900F-A89F6320072C}" srcOrd="2" destOrd="0" presId="urn:microsoft.com/office/officeart/2017/3/layout/DropPinTimeline"/>
    <dgm:cxn modelId="{F7344A26-9BD6-4436-AAC9-D6456A53B2B9}" type="presParOf" srcId="{A68C98A3-4438-4F91-A2EC-16F1319243B4}" destId="{AF1D478E-02C8-4507-8D55-AEB3D07AA589}" srcOrd="3" destOrd="0" presId="urn:microsoft.com/office/officeart/2017/3/layout/DropPinTimeline"/>
    <dgm:cxn modelId="{9F7B9E3E-88EC-4661-93D4-DA2F929843A9}" type="presParOf" srcId="{A68C98A3-4438-4F91-A2EC-16F1319243B4}" destId="{90D69820-304F-4315-B743-6CE9A059B48C}" srcOrd="4" destOrd="0" presId="urn:microsoft.com/office/officeart/2017/3/layout/DropPinTimeline"/>
    <dgm:cxn modelId="{96B8D45F-09E9-4084-A41D-D3785443A48C}" type="presParOf" srcId="{A68C98A3-4438-4F91-A2EC-16F1319243B4}" destId="{AEBB8E0F-ACD1-4115-A28E-BA704D9C9145}" srcOrd="5" destOrd="0" presId="urn:microsoft.com/office/officeart/2017/3/layout/DropPinTimelin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A03F1DB-7F1F-494F-9379-96464152DE3B}" type="doc">
      <dgm:prSet loTypeId="urn:microsoft.com/office/officeart/2018/2/layout/IconLabelList" loCatId="icon" qsTypeId="urn:microsoft.com/office/officeart/2005/8/quickstyle/simple1" qsCatId="simple" csTypeId="urn:microsoft.com/office/officeart/2018/5/colors/Iconchunking_neutralbg_accent1_2" csCatId="accent1" phldr="1"/>
      <dgm:spPr/>
      <dgm:t>
        <a:bodyPr/>
        <a:lstStyle/>
        <a:p>
          <a:endParaRPr lang="en-US"/>
        </a:p>
      </dgm:t>
    </dgm:pt>
    <dgm:pt modelId="{E8CF3475-8F05-4791-9118-64E12E322AE2}">
      <dgm:prSet/>
      <dgm:spPr/>
      <dgm:t>
        <a:bodyPr/>
        <a:lstStyle/>
        <a:p>
          <a:r>
            <a:rPr lang="en-US"/>
            <a:t>Introduction to polygenic risk scores (PGS/PRS)</a:t>
          </a:r>
        </a:p>
      </dgm:t>
    </dgm:pt>
    <dgm:pt modelId="{5660F375-15A2-4F64-A354-D882909F8B7F}" type="parTrans" cxnId="{E1AB4AD6-D1B7-41BF-BDE4-A8012C78DDD6}">
      <dgm:prSet/>
      <dgm:spPr/>
      <dgm:t>
        <a:bodyPr/>
        <a:lstStyle/>
        <a:p>
          <a:endParaRPr lang="en-US"/>
        </a:p>
      </dgm:t>
    </dgm:pt>
    <dgm:pt modelId="{B6639B55-E97A-4272-92E7-FE2C9A484CCC}" type="sibTrans" cxnId="{E1AB4AD6-D1B7-41BF-BDE4-A8012C78DDD6}">
      <dgm:prSet/>
      <dgm:spPr/>
      <dgm:t>
        <a:bodyPr/>
        <a:lstStyle/>
        <a:p>
          <a:endParaRPr lang="en-US"/>
        </a:p>
      </dgm:t>
    </dgm:pt>
    <dgm:pt modelId="{DDBBC7B9-8B29-405D-9981-7C68C555206A}">
      <dgm:prSet/>
      <dgm:spPr/>
      <dgm:t>
        <a:bodyPr/>
        <a:lstStyle/>
        <a:p>
          <a:r>
            <a:rPr lang="en-US" dirty="0"/>
            <a:t>Overview of polygenic risk score tools</a:t>
          </a:r>
        </a:p>
      </dgm:t>
    </dgm:pt>
    <dgm:pt modelId="{A176A3D0-D0DC-4205-BA9B-0C7890D31CF9}" type="parTrans" cxnId="{64EEC7B9-FC12-4115-A8F5-DE9E67DE9D8D}">
      <dgm:prSet/>
      <dgm:spPr/>
      <dgm:t>
        <a:bodyPr/>
        <a:lstStyle/>
        <a:p>
          <a:endParaRPr lang="en-US"/>
        </a:p>
      </dgm:t>
    </dgm:pt>
    <dgm:pt modelId="{2EE6586F-686A-4572-B902-1F226FE46B97}" type="sibTrans" cxnId="{64EEC7B9-FC12-4115-A8F5-DE9E67DE9D8D}">
      <dgm:prSet/>
      <dgm:spPr/>
      <dgm:t>
        <a:bodyPr/>
        <a:lstStyle/>
        <a:p>
          <a:endParaRPr lang="en-US"/>
        </a:p>
      </dgm:t>
    </dgm:pt>
    <dgm:pt modelId="{F5295D50-4FD5-46B7-9630-481ABA5D691D}">
      <dgm:prSet/>
      <dgm:spPr/>
      <dgm:t>
        <a:bodyPr/>
        <a:lstStyle/>
        <a:p>
          <a:r>
            <a:rPr lang="en-US"/>
            <a:t>Ancestry bias in genetic prediction</a:t>
          </a:r>
        </a:p>
      </dgm:t>
    </dgm:pt>
    <dgm:pt modelId="{8C611ECE-47DC-4E64-B791-5B675DBFF089}" type="parTrans" cxnId="{679BF8EA-8BB4-4925-80D3-BF56AACB21A6}">
      <dgm:prSet/>
      <dgm:spPr/>
      <dgm:t>
        <a:bodyPr/>
        <a:lstStyle/>
        <a:p>
          <a:endParaRPr lang="en-US"/>
        </a:p>
      </dgm:t>
    </dgm:pt>
    <dgm:pt modelId="{3F6E4C2D-9E13-4AD3-BAE8-06B8B1C72D8A}" type="sibTrans" cxnId="{679BF8EA-8BB4-4925-80D3-BF56AACB21A6}">
      <dgm:prSet/>
      <dgm:spPr/>
      <dgm:t>
        <a:bodyPr/>
        <a:lstStyle/>
        <a:p>
          <a:endParaRPr lang="en-US"/>
        </a:p>
      </dgm:t>
    </dgm:pt>
    <dgm:pt modelId="{CD828390-CA4E-4AA5-A001-C796154B174D}">
      <dgm:prSet/>
      <dgm:spPr/>
      <dgm:t>
        <a:bodyPr/>
        <a:lstStyle/>
        <a:p>
          <a:r>
            <a:rPr lang="en-US"/>
            <a:t>Learn more about disease prediction using the PRS Catalog</a:t>
          </a:r>
        </a:p>
      </dgm:t>
    </dgm:pt>
    <dgm:pt modelId="{B28CCA71-76C7-4156-BD6C-644889D885AC}" type="parTrans" cxnId="{08004F55-A2AD-44F9-B285-3B2AC6BBAB3E}">
      <dgm:prSet/>
      <dgm:spPr/>
      <dgm:t>
        <a:bodyPr/>
        <a:lstStyle/>
        <a:p>
          <a:endParaRPr lang="en-US"/>
        </a:p>
      </dgm:t>
    </dgm:pt>
    <dgm:pt modelId="{C2E5C4F0-EDC8-47CA-BA5E-9FE6820DEEDE}" type="sibTrans" cxnId="{08004F55-A2AD-44F9-B285-3B2AC6BBAB3E}">
      <dgm:prSet/>
      <dgm:spPr/>
      <dgm:t>
        <a:bodyPr/>
        <a:lstStyle/>
        <a:p>
          <a:endParaRPr lang="en-US"/>
        </a:p>
      </dgm:t>
    </dgm:pt>
    <dgm:pt modelId="{CA30A7D9-5FC0-468D-9AD2-02C53791CD50}">
      <dgm:prSet/>
      <dgm:spPr/>
      <dgm:t>
        <a:bodyPr/>
        <a:lstStyle/>
        <a:p>
          <a:r>
            <a:rPr lang="en-US"/>
            <a:t>Learn how to create PRS using LDPred2</a:t>
          </a:r>
        </a:p>
      </dgm:t>
    </dgm:pt>
    <dgm:pt modelId="{7DAFC823-52F2-4A24-BD93-7C63290A431E}" type="parTrans" cxnId="{534A9B93-570C-4F14-A880-673C529D3555}">
      <dgm:prSet/>
      <dgm:spPr/>
      <dgm:t>
        <a:bodyPr/>
        <a:lstStyle/>
        <a:p>
          <a:endParaRPr lang="en-US"/>
        </a:p>
      </dgm:t>
    </dgm:pt>
    <dgm:pt modelId="{EFD8B50A-64E3-462B-838F-0E759D20E52F}" type="sibTrans" cxnId="{534A9B93-570C-4F14-A880-673C529D3555}">
      <dgm:prSet/>
      <dgm:spPr/>
      <dgm:t>
        <a:bodyPr/>
        <a:lstStyle/>
        <a:p>
          <a:endParaRPr lang="en-US"/>
        </a:p>
      </dgm:t>
    </dgm:pt>
    <dgm:pt modelId="{0665E259-1F85-4670-BA0F-5B6A25DEC95A}" type="pres">
      <dgm:prSet presAssocID="{0A03F1DB-7F1F-494F-9379-96464152DE3B}" presName="root" presStyleCnt="0">
        <dgm:presLayoutVars>
          <dgm:dir/>
          <dgm:resizeHandles val="exact"/>
        </dgm:presLayoutVars>
      </dgm:prSet>
      <dgm:spPr/>
    </dgm:pt>
    <dgm:pt modelId="{D97C9411-0C44-4E9F-BD93-0874DAED34D0}" type="pres">
      <dgm:prSet presAssocID="{E8CF3475-8F05-4791-9118-64E12E322AE2}" presName="compNode" presStyleCnt="0"/>
      <dgm:spPr/>
    </dgm:pt>
    <dgm:pt modelId="{59B09339-BE2A-4DB9-83E2-F613492C251D}" type="pres">
      <dgm:prSet presAssocID="{E8CF3475-8F05-4791-9118-64E12E322AE2}"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resentation with Pie Chart"/>
        </a:ext>
      </dgm:extLst>
    </dgm:pt>
    <dgm:pt modelId="{80E1584A-7F75-43AE-832A-F468C65835BB}" type="pres">
      <dgm:prSet presAssocID="{E8CF3475-8F05-4791-9118-64E12E322AE2}" presName="spaceRect" presStyleCnt="0"/>
      <dgm:spPr/>
    </dgm:pt>
    <dgm:pt modelId="{53F8DB85-170F-4C9A-9C21-53A9AB23980D}" type="pres">
      <dgm:prSet presAssocID="{E8CF3475-8F05-4791-9118-64E12E322AE2}" presName="textRect" presStyleLbl="revTx" presStyleIdx="0" presStyleCnt="5">
        <dgm:presLayoutVars>
          <dgm:chMax val="1"/>
          <dgm:chPref val="1"/>
        </dgm:presLayoutVars>
      </dgm:prSet>
      <dgm:spPr/>
    </dgm:pt>
    <dgm:pt modelId="{D1198CA9-6F2C-4C5C-9523-730FFE75AB09}" type="pres">
      <dgm:prSet presAssocID="{B6639B55-E97A-4272-92E7-FE2C9A484CCC}" presName="sibTrans" presStyleCnt="0"/>
      <dgm:spPr/>
    </dgm:pt>
    <dgm:pt modelId="{F1564083-0527-4478-B1B5-D6871ACEA52D}" type="pres">
      <dgm:prSet presAssocID="{DDBBC7B9-8B29-405D-9981-7C68C555206A}" presName="compNode" presStyleCnt="0"/>
      <dgm:spPr/>
    </dgm:pt>
    <dgm:pt modelId="{165DB868-BCAA-4508-98A5-9E50C74064F9}" type="pres">
      <dgm:prSet presAssocID="{DDBBC7B9-8B29-405D-9981-7C68C555206A}"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NA"/>
        </a:ext>
      </dgm:extLst>
    </dgm:pt>
    <dgm:pt modelId="{F5A01F05-BC05-4757-B7E0-56F0BDD28F7F}" type="pres">
      <dgm:prSet presAssocID="{DDBBC7B9-8B29-405D-9981-7C68C555206A}" presName="spaceRect" presStyleCnt="0"/>
      <dgm:spPr/>
    </dgm:pt>
    <dgm:pt modelId="{723A57BA-FFF6-4925-996A-FC0F4AAA9CD5}" type="pres">
      <dgm:prSet presAssocID="{DDBBC7B9-8B29-405D-9981-7C68C555206A}" presName="textRect" presStyleLbl="revTx" presStyleIdx="1" presStyleCnt="5">
        <dgm:presLayoutVars>
          <dgm:chMax val="1"/>
          <dgm:chPref val="1"/>
        </dgm:presLayoutVars>
      </dgm:prSet>
      <dgm:spPr/>
    </dgm:pt>
    <dgm:pt modelId="{84891B06-A3CE-4939-A1F0-389E5785A2CC}" type="pres">
      <dgm:prSet presAssocID="{2EE6586F-686A-4572-B902-1F226FE46B97}" presName="sibTrans" presStyleCnt="0"/>
      <dgm:spPr/>
    </dgm:pt>
    <dgm:pt modelId="{A57E60E8-6FD5-4427-8FB4-60D3484A7EE9}" type="pres">
      <dgm:prSet presAssocID="{F5295D50-4FD5-46B7-9630-481ABA5D691D}" presName="compNode" presStyleCnt="0"/>
      <dgm:spPr/>
    </dgm:pt>
    <dgm:pt modelId="{2300DAC7-6F8D-4C61-88A0-42FA40E541DD}" type="pres">
      <dgm:prSet presAssocID="{F5295D50-4FD5-46B7-9630-481ABA5D691D}"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ead with Gears"/>
        </a:ext>
      </dgm:extLst>
    </dgm:pt>
    <dgm:pt modelId="{66850A41-F4EB-4A62-8333-CEB913516B79}" type="pres">
      <dgm:prSet presAssocID="{F5295D50-4FD5-46B7-9630-481ABA5D691D}" presName="spaceRect" presStyleCnt="0"/>
      <dgm:spPr/>
    </dgm:pt>
    <dgm:pt modelId="{E85F1C45-48D1-4768-9DB8-34C8C582B657}" type="pres">
      <dgm:prSet presAssocID="{F5295D50-4FD5-46B7-9630-481ABA5D691D}" presName="textRect" presStyleLbl="revTx" presStyleIdx="2" presStyleCnt="5">
        <dgm:presLayoutVars>
          <dgm:chMax val="1"/>
          <dgm:chPref val="1"/>
        </dgm:presLayoutVars>
      </dgm:prSet>
      <dgm:spPr/>
    </dgm:pt>
    <dgm:pt modelId="{0544D5E9-59BD-48A5-8315-E2A6DC44B7F6}" type="pres">
      <dgm:prSet presAssocID="{3F6E4C2D-9E13-4AD3-BAE8-06B8B1C72D8A}" presName="sibTrans" presStyleCnt="0"/>
      <dgm:spPr/>
    </dgm:pt>
    <dgm:pt modelId="{92F9F922-2510-4C3A-A839-8DC1BD918E85}" type="pres">
      <dgm:prSet presAssocID="{CD828390-CA4E-4AA5-A001-C796154B174D}" presName="compNode" presStyleCnt="0"/>
      <dgm:spPr/>
    </dgm:pt>
    <dgm:pt modelId="{EE138EBE-090E-4DA9-B02D-BED26074D4E3}" type="pres">
      <dgm:prSet presAssocID="{CD828390-CA4E-4AA5-A001-C796154B174D}"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Magnifying glass"/>
        </a:ext>
      </dgm:extLst>
    </dgm:pt>
    <dgm:pt modelId="{7234387A-0E7F-4E8D-80C5-3C1B4A626756}" type="pres">
      <dgm:prSet presAssocID="{CD828390-CA4E-4AA5-A001-C796154B174D}" presName="spaceRect" presStyleCnt="0"/>
      <dgm:spPr/>
    </dgm:pt>
    <dgm:pt modelId="{0EAB4C77-0BC5-4E28-89BD-AF2A349F5105}" type="pres">
      <dgm:prSet presAssocID="{CD828390-CA4E-4AA5-A001-C796154B174D}" presName="textRect" presStyleLbl="revTx" presStyleIdx="3" presStyleCnt="5">
        <dgm:presLayoutVars>
          <dgm:chMax val="1"/>
          <dgm:chPref val="1"/>
        </dgm:presLayoutVars>
      </dgm:prSet>
      <dgm:spPr/>
    </dgm:pt>
    <dgm:pt modelId="{403424BB-AC7E-4B3D-8145-6EEC2F26D6DF}" type="pres">
      <dgm:prSet presAssocID="{C2E5C4F0-EDC8-47CA-BA5E-9FE6820DEEDE}" presName="sibTrans" presStyleCnt="0"/>
      <dgm:spPr/>
    </dgm:pt>
    <dgm:pt modelId="{EE105D4C-5B1E-4CE0-BC4A-1C6A9ACB5F01}" type="pres">
      <dgm:prSet presAssocID="{CA30A7D9-5FC0-468D-9AD2-02C53791CD50}" presName="compNode" presStyleCnt="0"/>
      <dgm:spPr/>
    </dgm:pt>
    <dgm:pt modelId="{A8A1503B-67F0-4BA7-B2A3-E18CF1DE8E03}" type="pres">
      <dgm:prSet presAssocID="{CA30A7D9-5FC0-468D-9AD2-02C53791CD50}"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Lst>
          </a:blip>
          <a:srcRect/>
          <a:stretch>
            <a:fillRect/>
          </a:stretch>
        </a:blipFill>
        <a:ln>
          <a:noFill/>
        </a:ln>
      </dgm:spPr>
    </dgm:pt>
    <dgm:pt modelId="{D8AF4C7E-23D1-4B73-BED8-432C42431016}" type="pres">
      <dgm:prSet presAssocID="{CA30A7D9-5FC0-468D-9AD2-02C53791CD50}" presName="spaceRect" presStyleCnt="0"/>
      <dgm:spPr/>
    </dgm:pt>
    <dgm:pt modelId="{BC4B22FF-6977-47D7-B8E7-C578BDBEAD45}" type="pres">
      <dgm:prSet presAssocID="{CA30A7D9-5FC0-468D-9AD2-02C53791CD50}" presName="textRect" presStyleLbl="revTx" presStyleIdx="4" presStyleCnt="5">
        <dgm:presLayoutVars>
          <dgm:chMax val="1"/>
          <dgm:chPref val="1"/>
        </dgm:presLayoutVars>
      </dgm:prSet>
      <dgm:spPr/>
    </dgm:pt>
  </dgm:ptLst>
  <dgm:cxnLst>
    <dgm:cxn modelId="{1094A41F-F336-444A-97B4-E83611BEA324}" type="presOf" srcId="{CD828390-CA4E-4AA5-A001-C796154B174D}" destId="{0EAB4C77-0BC5-4E28-89BD-AF2A349F5105}" srcOrd="0" destOrd="0" presId="urn:microsoft.com/office/officeart/2018/2/layout/IconLabelList"/>
    <dgm:cxn modelId="{FD5E906E-0C3C-4BC1-B2B9-73B15E37453C}" type="presOf" srcId="{CA30A7D9-5FC0-468D-9AD2-02C53791CD50}" destId="{BC4B22FF-6977-47D7-B8E7-C578BDBEAD45}" srcOrd="0" destOrd="0" presId="urn:microsoft.com/office/officeart/2018/2/layout/IconLabelList"/>
    <dgm:cxn modelId="{08004F55-A2AD-44F9-B285-3B2AC6BBAB3E}" srcId="{0A03F1DB-7F1F-494F-9379-96464152DE3B}" destId="{CD828390-CA4E-4AA5-A001-C796154B174D}" srcOrd="3" destOrd="0" parTransId="{B28CCA71-76C7-4156-BD6C-644889D885AC}" sibTransId="{C2E5C4F0-EDC8-47CA-BA5E-9FE6820DEEDE}"/>
    <dgm:cxn modelId="{86EC5855-856E-415C-804C-71A18343BA3B}" type="presOf" srcId="{0A03F1DB-7F1F-494F-9379-96464152DE3B}" destId="{0665E259-1F85-4670-BA0F-5B6A25DEC95A}" srcOrd="0" destOrd="0" presId="urn:microsoft.com/office/officeart/2018/2/layout/IconLabelList"/>
    <dgm:cxn modelId="{6F900182-F43A-49AB-9B75-9479142EDC3D}" type="presOf" srcId="{DDBBC7B9-8B29-405D-9981-7C68C555206A}" destId="{723A57BA-FFF6-4925-996A-FC0F4AAA9CD5}" srcOrd="0" destOrd="0" presId="urn:microsoft.com/office/officeart/2018/2/layout/IconLabelList"/>
    <dgm:cxn modelId="{534A9B93-570C-4F14-A880-673C529D3555}" srcId="{0A03F1DB-7F1F-494F-9379-96464152DE3B}" destId="{CA30A7D9-5FC0-468D-9AD2-02C53791CD50}" srcOrd="4" destOrd="0" parTransId="{7DAFC823-52F2-4A24-BD93-7C63290A431E}" sibTransId="{EFD8B50A-64E3-462B-838F-0E759D20E52F}"/>
    <dgm:cxn modelId="{64EEC7B9-FC12-4115-A8F5-DE9E67DE9D8D}" srcId="{0A03F1DB-7F1F-494F-9379-96464152DE3B}" destId="{DDBBC7B9-8B29-405D-9981-7C68C555206A}" srcOrd="1" destOrd="0" parTransId="{A176A3D0-D0DC-4205-BA9B-0C7890D31CF9}" sibTransId="{2EE6586F-686A-4572-B902-1F226FE46B97}"/>
    <dgm:cxn modelId="{506AF8C4-2CA9-4E35-B181-78B368C198CE}" type="presOf" srcId="{F5295D50-4FD5-46B7-9630-481ABA5D691D}" destId="{E85F1C45-48D1-4768-9DB8-34C8C582B657}" srcOrd="0" destOrd="0" presId="urn:microsoft.com/office/officeart/2018/2/layout/IconLabelList"/>
    <dgm:cxn modelId="{E1AB4AD6-D1B7-41BF-BDE4-A8012C78DDD6}" srcId="{0A03F1DB-7F1F-494F-9379-96464152DE3B}" destId="{E8CF3475-8F05-4791-9118-64E12E322AE2}" srcOrd="0" destOrd="0" parTransId="{5660F375-15A2-4F64-A354-D882909F8B7F}" sibTransId="{B6639B55-E97A-4272-92E7-FE2C9A484CCC}"/>
    <dgm:cxn modelId="{1AB4C5DB-2683-4081-BE89-668DE0A6B3AF}" type="presOf" srcId="{E8CF3475-8F05-4791-9118-64E12E322AE2}" destId="{53F8DB85-170F-4C9A-9C21-53A9AB23980D}" srcOrd="0" destOrd="0" presId="urn:microsoft.com/office/officeart/2018/2/layout/IconLabelList"/>
    <dgm:cxn modelId="{679BF8EA-8BB4-4925-80D3-BF56AACB21A6}" srcId="{0A03F1DB-7F1F-494F-9379-96464152DE3B}" destId="{F5295D50-4FD5-46B7-9630-481ABA5D691D}" srcOrd="2" destOrd="0" parTransId="{8C611ECE-47DC-4E64-B791-5B675DBFF089}" sibTransId="{3F6E4C2D-9E13-4AD3-BAE8-06B8B1C72D8A}"/>
    <dgm:cxn modelId="{85DD93FC-9BD9-4FED-ADC4-7401C6EF4DE2}" type="presParOf" srcId="{0665E259-1F85-4670-BA0F-5B6A25DEC95A}" destId="{D97C9411-0C44-4E9F-BD93-0874DAED34D0}" srcOrd="0" destOrd="0" presId="urn:microsoft.com/office/officeart/2018/2/layout/IconLabelList"/>
    <dgm:cxn modelId="{3E635D8C-F6AD-4BBA-A189-F969B99F6934}" type="presParOf" srcId="{D97C9411-0C44-4E9F-BD93-0874DAED34D0}" destId="{59B09339-BE2A-4DB9-83E2-F613492C251D}" srcOrd="0" destOrd="0" presId="urn:microsoft.com/office/officeart/2018/2/layout/IconLabelList"/>
    <dgm:cxn modelId="{5EB9F965-2055-42BF-8854-A794EDBE347B}" type="presParOf" srcId="{D97C9411-0C44-4E9F-BD93-0874DAED34D0}" destId="{80E1584A-7F75-43AE-832A-F468C65835BB}" srcOrd="1" destOrd="0" presId="urn:microsoft.com/office/officeart/2018/2/layout/IconLabelList"/>
    <dgm:cxn modelId="{7F321C76-127A-4C14-A4E5-2F820C44545F}" type="presParOf" srcId="{D97C9411-0C44-4E9F-BD93-0874DAED34D0}" destId="{53F8DB85-170F-4C9A-9C21-53A9AB23980D}" srcOrd="2" destOrd="0" presId="urn:microsoft.com/office/officeart/2018/2/layout/IconLabelList"/>
    <dgm:cxn modelId="{14FA46C3-1377-4C1B-9D5E-993AD4DC58E3}" type="presParOf" srcId="{0665E259-1F85-4670-BA0F-5B6A25DEC95A}" destId="{D1198CA9-6F2C-4C5C-9523-730FFE75AB09}" srcOrd="1" destOrd="0" presId="urn:microsoft.com/office/officeart/2018/2/layout/IconLabelList"/>
    <dgm:cxn modelId="{8A4F2643-4551-433C-BC11-2867267D4BAD}" type="presParOf" srcId="{0665E259-1F85-4670-BA0F-5B6A25DEC95A}" destId="{F1564083-0527-4478-B1B5-D6871ACEA52D}" srcOrd="2" destOrd="0" presId="urn:microsoft.com/office/officeart/2018/2/layout/IconLabelList"/>
    <dgm:cxn modelId="{DB6DA853-1A72-448C-8C58-A6E5AB1AFD9A}" type="presParOf" srcId="{F1564083-0527-4478-B1B5-D6871ACEA52D}" destId="{165DB868-BCAA-4508-98A5-9E50C74064F9}" srcOrd="0" destOrd="0" presId="urn:microsoft.com/office/officeart/2018/2/layout/IconLabelList"/>
    <dgm:cxn modelId="{98F5F8FF-9616-4364-91F1-5E6E9D11C881}" type="presParOf" srcId="{F1564083-0527-4478-B1B5-D6871ACEA52D}" destId="{F5A01F05-BC05-4757-B7E0-56F0BDD28F7F}" srcOrd="1" destOrd="0" presId="urn:microsoft.com/office/officeart/2018/2/layout/IconLabelList"/>
    <dgm:cxn modelId="{C05BEF34-AC0E-4DF7-9159-234CD4B9BBFD}" type="presParOf" srcId="{F1564083-0527-4478-B1B5-D6871ACEA52D}" destId="{723A57BA-FFF6-4925-996A-FC0F4AAA9CD5}" srcOrd="2" destOrd="0" presId="urn:microsoft.com/office/officeart/2018/2/layout/IconLabelList"/>
    <dgm:cxn modelId="{6B091E58-24F1-4101-8346-B4A3430B11E7}" type="presParOf" srcId="{0665E259-1F85-4670-BA0F-5B6A25DEC95A}" destId="{84891B06-A3CE-4939-A1F0-389E5785A2CC}" srcOrd="3" destOrd="0" presId="urn:microsoft.com/office/officeart/2018/2/layout/IconLabelList"/>
    <dgm:cxn modelId="{4FC3D8B8-E9A0-4192-8171-3BC9B884C43B}" type="presParOf" srcId="{0665E259-1F85-4670-BA0F-5B6A25DEC95A}" destId="{A57E60E8-6FD5-4427-8FB4-60D3484A7EE9}" srcOrd="4" destOrd="0" presId="urn:microsoft.com/office/officeart/2018/2/layout/IconLabelList"/>
    <dgm:cxn modelId="{C0FD422B-8F3F-42AF-9599-DE3B59277D53}" type="presParOf" srcId="{A57E60E8-6FD5-4427-8FB4-60D3484A7EE9}" destId="{2300DAC7-6F8D-4C61-88A0-42FA40E541DD}" srcOrd="0" destOrd="0" presId="urn:microsoft.com/office/officeart/2018/2/layout/IconLabelList"/>
    <dgm:cxn modelId="{D396F5F3-9B7C-4F5D-8C9B-5D8D4B8D7437}" type="presParOf" srcId="{A57E60E8-6FD5-4427-8FB4-60D3484A7EE9}" destId="{66850A41-F4EB-4A62-8333-CEB913516B79}" srcOrd="1" destOrd="0" presId="urn:microsoft.com/office/officeart/2018/2/layout/IconLabelList"/>
    <dgm:cxn modelId="{58E5FF30-046F-4A83-89EA-BA5C4307A18F}" type="presParOf" srcId="{A57E60E8-6FD5-4427-8FB4-60D3484A7EE9}" destId="{E85F1C45-48D1-4768-9DB8-34C8C582B657}" srcOrd="2" destOrd="0" presId="urn:microsoft.com/office/officeart/2018/2/layout/IconLabelList"/>
    <dgm:cxn modelId="{A70C787E-1045-43BA-B660-FE8E8CF1B2CC}" type="presParOf" srcId="{0665E259-1F85-4670-BA0F-5B6A25DEC95A}" destId="{0544D5E9-59BD-48A5-8315-E2A6DC44B7F6}" srcOrd="5" destOrd="0" presId="urn:microsoft.com/office/officeart/2018/2/layout/IconLabelList"/>
    <dgm:cxn modelId="{15EA7C7C-23D0-42A5-8C02-CEF7F5B9D972}" type="presParOf" srcId="{0665E259-1F85-4670-BA0F-5B6A25DEC95A}" destId="{92F9F922-2510-4C3A-A839-8DC1BD918E85}" srcOrd="6" destOrd="0" presId="urn:microsoft.com/office/officeart/2018/2/layout/IconLabelList"/>
    <dgm:cxn modelId="{77F9D78A-6366-4BC4-9159-D4BCD48E6477}" type="presParOf" srcId="{92F9F922-2510-4C3A-A839-8DC1BD918E85}" destId="{EE138EBE-090E-4DA9-B02D-BED26074D4E3}" srcOrd="0" destOrd="0" presId="urn:microsoft.com/office/officeart/2018/2/layout/IconLabelList"/>
    <dgm:cxn modelId="{C03376E1-2E92-4ABD-BA58-5210A1457A32}" type="presParOf" srcId="{92F9F922-2510-4C3A-A839-8DC1BD918E85}" destId="{7234387A-0E7F-4E8D-80C5-3C1B4A626756}" srcOrd="1" destOrd="0" presId="urn:microsoft.com/office/officeart/2018/2/layout/IconLabelList"/>
    <dgm:cxn modelId="{87550270-A1F8-4B85-9E2F-CFC0E436EE18}" type="presParOf" srcId="{92F9F922-2510-4C3A-A839-8DC1BD918E85}" destId="{0EAB4C77-0BC5-4E28-89BD-AF2A349F5105}" srcOrd="2" destOrd="0" presId="urn:microsoft.com/office/officeart/2018/2/layout/IconLabelList"/>
    <dgm:cxn modelId="{4EB18FF4-DD96-455E-96C9-59CB9F8917F6}" type="presParOf" srcId="{0665E259-1F85-4670-BA0F-5B6A25DEC95A}" destId="{403424BB-AC7E-4B3D-8145-6EEC2F26D6DF}" srcOrd="7" destOrd="0" presId="urn:microsoft.com/office/officeart/2018/2/layout/IconLabelList"/>
    <dgm:cxn modelId="{72EBC5AA-2CD2-4CD6-B8BB-EB85829BB8ED}" type="presParOf" srcId="{0665E259-1F85-4670-BA0F-5B6A25DEC95A}" destId="{EE105D4C-5B1E-4CE0-BC4A-1C6A9ACB5F01}" srcOrd="8" destOrd="0" presId="urn:microsoft.com/office/officeart/2018/2/layout/IconLabelList"/>
    <dgm:cxn modelId="{4CF0F1FC-1537-4024-9DFD-AFA151D3DFE9}" type="presParOf" srcId="{EE105D4C-5B1E-4CE0-BC4A-1C6A9ACB5F01}" destId="{A8A1503B-67F0-4BA7-B2A3-E18CF1DE8E03}" srcOrd="0" destOrd="0" presId="urn:microsoft.com/office/officeart/2018/2/layout/IconLabelList"/>
    <dgm:cxn modelId="{E2362BA0-5EA2-4F29-A127-4CF69FBEC77D}" type="presParOf" srcId="{EE105D4C-5B1E-4CE0-BC4A-1C6A9ACB5F01}" destId="{D8AF4C7E-23D1-4B73-BED8-432C42431016}" srcOrd="1" destOrd="0" presId="urn:microsoft.com/office/officeart/2018/2/layout/IconLabelList"/>
    <dgm:cxn modelId="{EEE215C3-21AB-49DC-88CF-C1ADCB2F3A4F}" type="presParOf" srcId="{EE105D4C-5B1E-4CE0-BC4A-1C6A9ACB5F01}" destId="{BC4B22FF-6977-47D7-B8E7-C578BDBEAD45}"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7FC518E-0088-4157-B4EC-D447EFBE069C}" type="doc">
      <dgm:prSet loTypeId="urn:microsoft.com/office/officeart/2005/8/layout/vList5" loCatId="list" qsTypeId="urn:microsoft.com/office/officeart/2005/8/quickstyle/simple1" qsCatId="simple" csTypeId="urn:microsoft.com/office/officeart/2005/8/colors/colorful2" csCatId="colorful" phldr="1"/>
      <dgm:spPr/>
      <dgm:t>
        <a:bodyPr/>
        <a:lstStyle/>
        <a:p>
          <a:endParaRPr lang="en-US"/>
        </a:p>
      </dgm:t>
    </dgm:pt>
    <dgm:pt modelId="{40AA9C0E-45A1-4840-B26B-85CD9A98DC7B}">
      <dgm:prSet/>
      <dgm:spPr/>
      <dgm:t>
        <a:bodyPr/>
        <a:lstStyle/>
        <a:p>
          <a:r>
            <a:rPr lang="en-US" dirty="0"/>
            <a:t>It only captures a fraction of the total genetic variation</a:t>
          </a:r>
        </a:p>
      </dgm:t>
    </dgm:pt>
    <dgm:pt modelId="{D1F0F6C4-670A-4C9D-B17F-8B202E291632}" type="parTrans" cxnId="{288AC527-6EDC-4B07-9786-48B80CE3ED45}">
      <dgm:prSet/>
      <dgm:spPr/>
      <dgm:t>
        <a:bodyPr/>
        <a:lstStyle/>
        <a:p>
          <a:endParaRPr lang="en-US"/>
        </a:p>
      </dgm:t>
    </dgm:pt>
    <dgm:pt modelId="{D3623EC2-636D-4118-AA24-DE347BA5579A}" type="sibTrans" cxnId="{288AC527-6EDC-4B07-9786-48B80CE3ED45}">
      <dgm:prSet/>
      <dgm:spPr/>
      <dgm:t>
        <a:bodyPr/>
        <a:lstStyle/>
        <a:p>
          <a:endParaRPr lang="en-US"/>
        </a:p>
      </dgm:t>
    </dgm:pt>
    <dgm:pt modelId="{531D5C5F-CBA5-4735-90BA-FD0F91AC7FCB}">
      <dgm:prSet/>
      <dgm:spPr/>
      <dgm:t>
        <a:bodyPr/>
        <a:lstStyle/>
        <a:p>
          <a:r>
            <a:rPr lang="en-US"/>
            <a:t>Lots of important genetic information is not yet captured my most PRS tools</a:t>
          </a:r>
        </a:p>
      </dgm:t>
    </dgm:pt>
    <dgm:pt modelId="{440FFD29-7770-411E-BD89-3D55A193689E}" type="parTrans" cxnId="{4F28B704-1B84-4E80-AF79-F651B55C7401}">
      <dgm:prSet/>
      <dgm:spPr/>
      <dgm:t>
        <a:bodyPr/>
        <a:lstStyle/>
        <a:p>
          <a:endParaRPr lang="en-US"/>
        </a:p>
      </dgm:t>
    </dgm:pt>
    <dgm:pt modelId="{9AA1A6EC-A7EA-4E45-AF40-4700D4406FE3}" type="sibTrans" cxnId="{4F28B704-1B84-4E80-AF79-F651B55C7401}">
      <dgm:prSet/>
      <dgm:spPr/>
      <dgm:t>
        <a:bodyPr/>
        <a:lstStyle/>
        <a:p>
          <a:endParaRPr lang="en-US"/>
        </a:p>
      </dgm:t>
    </dgm:pt>
    <dgm:pt modelId="{A325BE49-0E54-4602-9A6C-2B88190FDFBC}">
      <dgm:prSet/>
      <dgm:spPr/>
      <dgm:t>
        <a:bodyPr/>
        <a:lstStyle/>
        <a:p>
          <a:r>
            <a:rPr lang="en-US"/>
            <a:t>Other environmental factors can play a bigger role is disease risk</a:t>
          </a:r>
        </a:p>
      </dgm:t>
    </dgm:pt>
    <dgm:pt modelId="{0A1943E7-D0B6-4D62-BC24-76F3E2AFBACD}" type="parTrans" cxnId="{4E001D6F-0259-497B-A07F-DC94AD8A8D26}">
      <dgm:prSet/>
      <dgm:spPr/>
      <dgm:t>
        <a:bodyPr/>
        <a:lstStyle/>
        <a:p>
          <a:endParaRPr lang="en-US"/>
        </a:p>
      </dgm:t>
    </dgm:pt>
    <dgm:pt modelId="{01994128-C411-43ED-8145-C910303E6E0D}" type="sibTrans" cxnId="{4E001D6F-0259-497B-A07F-DC94AD8A8D26}">
      <dgm:prSet/>
      <dgm:spPr/>
      <dgm:t>
        <a:bodyPr/>
        <a:lstStyle/>
        <a:p>
          <a:endParaRPr lang="en-US"/>
        </a:p>
      </dgm:t>
    </dgm:pt>
    <dgm:pt modelId="{5790CCE5-A19A-4C68-92B6-67660835A436}" type="pres">
      <dgm:prSet presAssocID="{57FC518E-0088-4157-B4EC-D447EFBE069C}" presName="Name0" presStyleCnt="0">
        <dgm:presLayoutVars>
          <dgm:dir/>
          <dgm:animLvl val="lvl"/>
          <dgm:resizeHandles val="exact"/>
        </dgm:presLayoutVars>
      </dgm:prSet>
      <dgm:spPr/>
    </dgm:pt>
    <dgm:pt modelId="{76DB9484-7859-4E31-95CB-C2EA8609D25A}" type="pres">
      <dgm:prSet presAssocID="{40AA9C0E-45A1-4840-B26B-85CD9A98DC7B}" presName="linNode" presStyleCnt="0"/>
      <dgm:spPr/>
    </dgm:pt>
    <dgm:pt modelId="{55F0DF01-0A98-4C90-8315-0A1F4B2BC1FE}" type="pres">
      <dgm:prSet presAssocID="{40AA9C0E-45A1-4840-B26B-85CD9A98DC7B}" presName="parentText" presStyleLbl="node1" presStyleIdx="0" presStyleCnt="3">
        <dgm:presLayoutVars>
          <dgm:chMax val="1"/>
          <dgm:bulletEnabled val="1"/>
        </dgm:presLayoutVars>
      </dgm:prSet>
      <dgm:spPr/>
    </dgm:pt>
    <dgm:pt modelId="{6C435C3C-4EC6-4DD7-A374-7BF59152528C}" type="pres">
      <dgm:prSet presAssocID="{D3623EC2-636D-4118-AA24-DE347BA5579A}" presName="sp" presStyleCnt="0"/>
      <dgm:spPr/>
    </dgm:pt>
    <dgm:pt modelId="{B0A7C52B-927A-4ABD-8823-6720DE253CD2}" type="pres">
      <dgm:prSet presAssocID="{531D5C5F-CBA5-4735-90BA-FD0F91AC7FCB}" presName="linNode" presStyleCnt="0"/>
      <dgm:spPr/>
    </dgm:pt>
    <dgm:pt modelId="{72CFFF62-922A-4738-9D28-CD7FFE4919EE}" type="pres">
      <dgm:prSet presAssocID="{531D5C5F-CBA5-4735-90BA-FD0F91AC7FCB}" presName="parentText" presStyleLbl="node1" presStyleIdx="1" presStyleCnt="3">
        <dgm:presLayoutVars>
          <dgm:chMax val="1"/>
          <dgm:bulletEnabled val="1"/>
        </dgm:presLayoutVars>
      </dgm:prSet>
      <dgm:spPr/>
    </dgm:pt>
    <dgm:pt modelId="{E090D801-BC15-40FC-AFF3-9B611AB57328}" type="pres">
      <dgm:prSet presAssocID="{9AA1A6EC-A7EA-4E45-AF40-4700D4406FE3}" presName="sp" presStyleCnt="0"/>
      <dgm:spPr/>
    </dgm:pt>
    <dgm:pt modelId="{F342EA9F-ABC1-42D0-9FB0-B33CEF0F7EF7}" type="pres">
      <dgm:prSet presAssocID="{A325BE49-0E54-4602-9A6C-2B88190FDFBC}" presName="linNode" presStyleCnt="0"/>
      <dgm:spPr/>
    </dgm:pt>
    <dgm:pt modelId="{A5F3FE53-2613-4834-BAC0-AEAE076F8D86}" type="pres">
      <dgm:prSet presAssocID="{A325BE49-0E54-4602-9A6C-2B88190FDFBC}" presName="parentText" presStyleLbl="node1" presStyleIdx="2" presStyleCnt="3">
        <dgm:presLayoutVars>
          <dgm:chMax val="1"/>
          <dgm:bulletEnabled val="1"/>
        </dgm:presLayoutVars>
      </dgm:prSet>
      <dgm:spPr/>
    </dgm:pt>
  </dgm:ptLst>
  <dgm:cxnLst>
    <dgm:cxn modelId="{B6EFC702-94A4-49C3-84FE-387F85DC59B7}" type="presOf" srcId="{57FC518E-0088-4157-B4EC-D447EFBE069C}" destId="{5790CCE5-A19A-4C68-92B6-67660835A436}" srcOrd="0" destOrd="0" presId="urn:microsoft.com/office/officeart/2005/8/layout/vList5"/>
    <dgm:cxn modelId="{4F28B704-1B84-4E80-AF79-F651B55C7401}" srcId="{57FC518E-0088-4157-B4EC-D447EFBE069C}" destId="{531D5C5F-CBA5-4735-90BA-FD0F91AC7FCB}" srcOrd="1" destOrd="0" parTransId="{440FFD29-7770-411E-BD89-3D55A193689E}" sibTransId="{9AA1A6EC-A7EA-4E45-AF40-4700D4406FE3}"/>
    <dgm:cxn modelId="{288AC527-6EDC-4B07-9786-48B80CE3ED45}" srcId="{57FC518E-0088-4157-B4EC-D447EFBE069C}" destId="{40AA9C0E-45A1-4840-B26B-85CD9A98DC7B}" srcOrd="0" destOrd="0" parTransId="{D1F0F6C4-670A-4C9D-B17F-8B202E291632}" sibTransId="{D3623EC2-636D-4118-AA24-DE347BA5579A}"/>
    <dgm:cxn modelId="{66DE7034-F588-4045-8B9A-220A5C001187}" type="presOf" srcId="{40AA9C0E-45A1-4840-B26B-85CD9A98DC7B}" destId="{55F0DF01-0A98-4C90-8315-0A1F4B2BC1FE}" srcOrd="0" destOrd="0" presId="urn:microsoft.com/office/officeart/2005/8/layout/vList5"/>
    <dgm:cxn modelId="{4E001D6F-0259-497B-A07F-DC94AD8A8D26}" srcId="{57FC518E-0088-4157-B4EC-D447EFBE069C}" destId="{A325BE49-0E54-4602-9A6C-2B88190FDFBC}" srcOrd="2" destOrd="0" parTransId="{0A1943E7-D0B6-4D62-BC24-76F3E2AFBACD}" sibTransId="{01994128-C411-43ED-8145-C910303E6E0D}"/>
    <dgm:cxn modelId="{DEC036AF-9EE7-4EBD-A0CB-069252ABC3AC}" type="presOf" srcId="{A325BE49-0E54-4602-9A6C-2B88190FDFBC}" destId="{A5F3FE53-2613-4834-BAC0-AEAE076F8D86}" srcOrd="0" destOrd="0" presId="urn:microsoft.com/office/officeart/2005/8/layout/vList5"/>
    <dgm:cxn modelId="{DB0D75CA-6993-474C-84F7-BE4ABD144E2E}" type="presOf" srcId="{531D5C5F-CBA5-4735-90BA-FD0F91AC7FCB}" destId="{72CFFF62-922A-4738-9D28-CD7FFE4919EE}" srcOrd="0" destOrd="0" presId="urn:microsoft.com/office/officeart/2005/8/layout/vList5"/>
    <dgm:cxn modelId="{80F9060A-34A8-49B6-966A-31F5179C5C52}" type="presParOf" srcId="{5790CCE5-A19A-4C68-92B6-67660835A436}" destId="{76DB9484-7859-4E31-95CB-C2EA8609D25A}" srcOrd="0" destOrd="0" presId="urn:microsoft.com/office/officeart/2005/8/layout/vList5"/>
    <dgm:cxn modelId="{49C9A605-BDAD-49BD-83B8-447F443EE75F}" type="presParOf" srcId="{76DB9484-7859-4E31-95CB-C2EA8609D25A}" destId="{55F0DF01-0A98-4C90-8315-0A1F4B2BC1FE}" srcOrd="0" destOrd="0" presId="urn:microsoft.com/office/officeart/2005/8/layout/vList5"/>
    <dgm:cxn modelId="{EF083A0A-8CC5-42F7-9743-100701DDA71A}" type="presParOf" srcId="{5790CCE5-A19A-4C68-92B6-67660835A436}" destId="{6C435C3C-4EC6-4DD7-A374-7BF59152528C}" srcOrd="1" destOrd="0" presId="urn:microsoft.com/office/officeart/2005/8/layout/vList5"/>
    <dgm:cxn modelId="{F9B11EA2-277A-4B23-8435-BE57232DC243}" type="presParOf" srcId="{5790CCE5-A19A-4C68-92B6-67660835A436}" destId="{B0A7C52B-927A-4ABD-8823-6720DE253CD2}" srcOrd="2" destOrd="0" presId="urn:microsoft.com/office/officeart/2005/8/layout/vList5"/>
    <dgm:cxn modelId="{A296B603-D803-4C42-9210-DFB9D5081215}" type="presParOf" srcId="{B0A7C52B-927A-4ABD-8823-6720DE253CD2}" destId="{72CFFF62-922A-4738-9D28-CD7FFE4919EE}" srcOrd="0" destOrd="0" presId="urn:microsoft.com/office/officeart/2005/8/layout/vList5"/>
    <dgm:cxn modelId="{4E5F294C-FF43-42FD-961B-F5EF0ABEC112}" type="presParOf" srcId="{5790CCE5-A19A-4C68-92B6-67660835A436}" destId="{E090D801-BC15-40FC-AFF3-9B611AB57328}" srcOrd="3" destOrd="0" presId="urn:microsoft.com/office/officeart/2005/8/layout/vList5"/>
    <dgm:cxn modelId="{C004C437-4FF3-4711-B02A-DA6EF1D59988}" type="presParOf" srcId="{5790CCE5-A19A-4C68-92B6-67660835A436}" destId="{F342EA9F-ABC1-42D0-9FB0-B33CEF0F7EF7}" srcOrd="4" destOrd="0" presId="urn:microsoft.com/office/officeart/2005/8/layout/vList5"/>
    <dgm:cxn modelId="{0B80A13C-927C-41E9-AB34-D5691A71FA10}" type="presParOf" srcId="{F342EA9F-ABC1-42D0-9FB0-B33CEF0F7EF7}" destId="{A5F3FE53-2613-4834-BAC0-AEAE076F8D86}" srcOrd="0"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3803A0A-1CCF-4356-8A23-6932F00A5890}" type="doc">
      <dgm:prSet loTypeId="urn:microsoft.com/office/officeart/2005/8/layout/vList2" loCatId="list" qsTypeId="urn:microsoft.com/office/officeart/2005/8/quickstyle/simple4" qsCatId="simple" csTypeId="urn:microsoft.com/office/officeart/2005/8/colors/colorful2" csCatId="colorful" phldr="1"/>
      <dgm:spPr/>
      <dgm:t>
        <a:bodyPr/>
        <a:lstStyle/>
        <a:p>
          <a:endParaRPr lang="en-US"/>
        </a:p>
      </dgm:t>
    </dgm:pt>
    <dgm:pt modelId="{1D739D1D-F6D8-4C7C-BE19-459B55033ACF}">
      <dgm:prSet/>
      <dgm:spPr/>
      <dgm:t>
        <a:bodyPr/>
        <a:lstStyle/>
        <a:p>
          <a:r>
            <a:rPr lang="en-US" dirty="0"/>
            <a:t>As a group, we will fill out a google document about the performance of PGS/PRS on your favorite disease or trait (</a:t>
          </a:r>
          <a:r>
            <a:rPr lang="en-US" b="1" i="1" dirty="0"/>
            <a:t>Maybe some should download and fill out the sheet locally, and add to the group sheet when finished</a:t>
          </a:r>
          <a:r>
            <a:rPr lang="en-US" dirty="0"/>
            <a:t>)</a:t>
          </a:r>
        </a:p>
      </dgm:t>
    </dgm:pt>
    <dgm:pt modelId="{B4F07E46-DD70-4CE9-AB5C-36F50F28960B}" type="parTrans" cxnId="{FCA49263-0F0D-4E44-8D37-0DBF253635C9}">
      <dgm:prSet/>
      <dgm:spPr/>
      <dgm:t>
        <a:bodyPr/>
        <a:lstStyle/>
        <a:p>
          <a:endParaRPr lang="en-US"/>
        </a:p>
      </dgm:t>
    </dgm:pt>
    <dgm:pt modelId="{FB827F35-8742-4261-BA5A-6B292C83A574}" type="sibTrans" cxnId="{FCA49263-0F0D-4E44-8D37-0DBF253635C9}">
      <dgm:prSet/>
      <dgm:spPr/>
      <dgm:t>
        <a:bodyPr/>
        <a:lstStyle/>
        <a:p>
          <a:endParaRPr lang="en-US"/>
        </a:p>
      </dgm:t>
    </dgm:pt>
    <dgm:pt modelId="{D2497567-4CB0-440D-9656-2418317FDF51}">
      <dgm:prSet/>
      <dgm:spPr/>
      <dgm:t>
        <a:bodyPr/>
        <a:lstStyle/>
        <a:p>
          <a:r>
            <a:rPr lang="en-US"/>
            <a:t>Report the study name and ID, the sample size, number of variants, and ancestry distributions </a:t>
          </a:r>
        </a:p>
      </dgm:t>
    </dgm:pt>
    <dgm:pt modelId="{F3230AE5-276F-482F-8FD2-A46621EB749E}" type="parTrans" cxnId="{0AFB57D3-564A-468F-9C0B-50097498CEBD}">
      <dgm:prSet/>
      <dgm:spPr/>
      <dgm:t>
        <a:bodyPr/>
        <a:lstStyle/>
        <a:p>
          <a:endParaRPr lang="en-US"/>
        </a:p>
      </dgm:t>
    </dgm:pt>
    <dgm:pt modelId="{9AD569AF-FA8F-4E57-946E-2DEDF47E4B43}" type="sibTrans" cxnId="{0AFB57D3-564A-468F-9C0B-50097498CEBD}">
      <dgm:prSet/>
      <dgm:spPr/>
      <dgm:t>
        <a:bodyPr/>
        <a:lstStyle/>
        <a:p>
          <a:endParaRPr lang="en-US"/>
        </a:p>
      </dgm:t>
    </dgm:pt>
    <dgm:pt modelId="{3B59293A-5519-4EB1-A373-F0B2730FDA10}">
      <dgm:prSet/>
      <dgm:spPr/>
      <dgm:t>
        <a:bodyPr/>
        <a:lstStyle/>
        <a:p>
          <a:r>
            <a:rPr lang="en-US" dirty="0"/>
            <a:t>What is the performance metrics? Are they done in the same or different ancestry populations? What are the reported PGS effect sizes or other metrics?</a:t>
          </a:r>
        </a:p>
      </dgm:t>
    </dgm:pt>
    <dgm:pt modelId="{E7AC9CAC-71CE-4572-9497-B0F4340A1D2D}" type="parTrans" cxnId="{06EBD845-6416-42B2-9C54-8DD2E31A7DA5}">
      <dgm:prSet/>
      <dgm:spPr/>
      <dgm:t>
        <a:bodyPr/>
        <a:lstStyle/>
        <a:p>
          <a:endParaRPr lang="en-US"/>
        </a:p>
      </dgm:t>
    </dgm:pt>
    <dgm:pt modelId="{E1607EB6-9135-4C20-A774-BE3562922576}" type="sibTrans" cxnId="{06EBD845-6416-42B2-9C54-8DD2E31A7DA5}">
      <dgm:prSet/>
      <dgm:spPr/>
      <dgm:t>
        <a:bodyPr/>
        <a:lstStyle/>
        <a:p>
          <a:endParaRPr lang="en-US"/>
        </a:p>
      </dgm:t>
    </dgm:pt>
    <dgm:pt modelId="{03E57307-E384-4A00-8B96-D42B106A2F04}">
      <dgm:prSet/>
      <dgm:spPr/>
      <dgm:t>
        <a:bodyPr/>
        <a:lstStyle/>
        <a:p>
          <a:r>
            <a:rPr lang="en-US" dirty="0"/>
            <a:t>We will then discuss our finding together, and see how PRS performs across different ancestries </a:t>
          </a:r>
        </a:p>
      </dgm:t>
    </dgm:pt>
    <dgm:pt modelId="{78C6901E-CF9D-42D0-B5CC-2490E4EBA21F}" type="parTrans" cxnId="{A8EA8943-8221-453F-BAB8-36A9DE533606}">
      <dgm:prSet/>
      <dgm:spPr/>
      <dgm:t>
        <a:bodyPr/>
        <a:lstStyle/>
        <a:p>
          <a:endParaRPr lang="en-US"/>
        </a:p>
      </dgm:t>
    </dgm:pt>
    <dgm:pt modelId="{BC888CD6-41EE-49D7-A2E8-16D7B738EC4F}" type="sibTrans" cxnId="{A8EA8943-8221-453F-BAB8-36A9DE533606}">
      <dgm:prSet/>
      <dgm:spPr/>
      <dgm:t>
        <a:bodyPr/>
        <a:lstStyle/>
        <a:p>
          <a:endParaRPr lang="en-US"/>
        </a:p>
      </dgm:t>
    </dgm:pt>
    <dgm:pt modelId="{7F91DC6B-64CF-4624-8078-568531B1D3C1}" type="pres">
      <dgm:prSet presAssocID="{63803A0A-1CCF-4356-8A23-6932F00A5890}" presName="linear" presStyleCnt="0">
        <dgm:presLayoutVars>
          <dgm:animLvl val="lvl"/>
          <dgm:resizeHandles val="exact"/>
        </dgm:presLayoutVars>
      </dgm:prSet>
      <dgm:spPr/>
    </dgm:pt>
    <dgm:pt modelId="{5B676CCC-FC82-4C3F-A021-1DE5CAAC3AD4}" type="pres">
      <dgm:prSet presAssocID="{1D739D1D-F6D8-4C7C-BE19-459B55033ACF}" presName="parentText" presStyleLbl="node1" presStyleIdx="0" presStyleCnt="4">
        <dgm:presLayoutVars>
          <dgm:chMax val="0"/>
          <dgm:bulletEnabled val="1"/>
        </dgm:presLayoutVars>
      </dgm:prSet>
      <dgm:spPr/>
    </dgm:pt>
    <dgm:pt modelId="{02F75D62-FE72-4342-98D8-71B721C94E96}" type="pres">
      <dgm:prSet presAssocID="{FB827F35-8742-4261-BA5A-6B292C83A574}" presName="spacer" presStyleCnt="0"/>
      <dgm:spPr/>
    </dgm:pt>
    <dgm:pt modelId="{19FD74EE-6802-428E-8D89-C1321888E367}" type="pres">
      <dgm:prSet presAssocID="{D2497567-4CB0-440D-9656-2418317FDF51}" presName="parentText" presStyleLbl="node1" presStyleIdx="1" presStyleCnt="4">
        <dgm:presLayoutVars>
          <dgm:chMax val="0"/>
          <dgm:bulletEnabled val="1"/>
        </dgm:presLayoutVars>
      </dgm:prSet>
      <dgm:spPr/>
    </dgm:pt>
    <dgm:pt modelId="{95370C27-6434-4AA9-B7A3-0A8FE7B24494}" type="pres">
      <dgm:prSet presAssocID="{9AD569AF-FA8F-4E57-946E-2DEDF47E4B43}" presName="spacer" presStyleCnt="0"/>
      <dgm:spPr/>
    </dgm:pt>
    <dgm:pt modelId="{2A762B18-BA57-4801-97CE-3D59DE960B7D}" type="pres">
      <dgm:prSet presAssocID="{3B59293A-5519-4EB1-A373-F0B2730FDA10}" presName="parentText" presStyleLbl="node1" presStyleIdx="2" presStyleCnt="4">
        <dgm:presLayoutVars>
          <dgm:chMax val="0"/>
          <dgm:bulletEnabled val="1"/>
        </dgm:presLayoutVars>
      </dgm:prSet>
      <dgm:spPr/>
    </dgm:pt>
    <dgm:pt modelId="{F1177E58-AE66-4D35-B710-5AC7646FA0B7}" type="pres">
      <dgm:prSet presAssocID="{E1607EB6-9135-4C20-A774-BE3562922576}" presName="spacer" presStyleCnt="0"/>
      <dgm:spPr/>
    </dgm:pt>
    <dgm:pt modelId="{DD3B3196-2ADC-4A1A-A4C1-9C781522AF3F}" type="pres">
      <dgm:prSet presAssocID="{03E57307-E384-4A00-8B96-D42B106A2F04}" presName="parentText" presStyleLbl="node1" presStyleIdx="3" presStyleCnt="4">
        <dgm:presLayoutVars>
          <dgm:chMax val="0"/>
          <dgm:bulletEnabled val="1"/>
        </dgm:presLayoutVars>
      </dgm:prSet>
      <dgm:spPr/>
    </dgm:pt>
  </dgm:ptLst>
  <dgm:cxnLst>
    <dgm:cxn modelId="{3BC16E27-AEAA-491C-AF21-DC0EDF34BFC9}" type="presOf" srcId="{03E57307-E384-4A00-8B96-D42B106A2F04}" destId="{DD3B3196-2ADC-4A1A-A4C1-9C781522AF3F}" srcOrd="0" destOrd="0" presId="urn:microsoft.com/office/officeart/2005/8/layout/vList2"/>
    <dgm:cxn modelId="{1BAE8733-6FB3-4FE4-AFA8-D31352789BC0}" type="presOf" srcId="{1D739D1D-F6D8-4C7C-BE19-459B55033ACF}" destId="{5B676CCC-FC82-4C3F-A021-1DE5CAAC3AD4}" srcOrd="0" destOrd="0" presId="urn:microsoft.com/office/officeart/2005/8/layout/vList2"/>
    <dgm:cxn modelId="{A8EA8943-8221-453F-BAB8-36A9DE533606}" srcId="{63803A0A-1CCF-4356-8A23-6932F00A5890}" destId="{03E57307-E384-4A00-8B96-D42B106A2F04}" srcOrd="3" destOrd="0" parTransId="{78C6901E-CF9D-42D0-B5CC-2490E4EBA21F}" sibTransId="{BC888CD6-41EE-49D7-A2E8-16D7B738EC4F}"/>
    <dgm:cxn modelId="{FCA49263-0F0D-4E44-8D37-0DBF253635C9}" srcId="{63803A0A-1CCF-4356-8A23-6932F00A5890}" destId="{1D739D1D-F6D8-4C7C-BE19-459B55033ACF}" srcOrd="0" destOrd="0" parTransId="{B4F07E46-DD70-4CE9-AB5C-36F50F28960B}" sibTransId="{FB827F35-8742-4261-BA5A-6B292C83A574}"/>
    <dgm:cxn modelId="{06EBD845-6416-42B2-9C54-8DD2E31A7DA5}" srcId="{63803A0A-1CCF-4356-8A23-6932F00A5890}" destId="{3B59293A-5519-4EB1-A373-F0B2730FDA10}" srcOrd="2" destOrd="0" parTransId="{E7AC9CAC-71CE-4572-9497-B0F4340A1D2D}" sibTransId="{E1607EB6-9135-4C20-A774-BE3562922576}"/>
    <dgm:cxn modelId="{62F57F92-732A-416D-9A31-F629FE9E2AFD}" type="presOf" srcId="{63803A0A-1CCF-4356-8A23-6932F00A5890}" destId="{7F91DC6B-64CF-4624-8078-568531B1D3C1}" srcOrd="0" destOrd="0" presId="urn:microsoft.com/office/officeart/2005/8/layout/vList2"/>
    <dgm:cxn modelId="{ECA248B7-8E48-437A-BF19-3EB57A987C7B}" type="presOf" srcId="{D2497567-4CB0-440D-9656-2418317FDF51}" destId="{19FD74EE-6802-428E-8D89-C1321888E367}" srcOrd="0" destOrd="0" presId="urn:microsoft.com/office/officeart/2005/8/layout/vList2"/>
    <dgm:cxn modelId="{2B82A9BF-9C88-4B87-9B25-FC442C3E1785}" type="presOf" srcId="{3B59293A-5519-4EB1-A373-F0B2730FDA10}" destId="{2A762B18-BA57-4801-97CE-3D59DE960B7D}" srcOrd="0" destOrd="0" presId="urn:microsoft.com/office/officeart/2005/8/layout/vList2"/>
    <dgm:cxn modelId="{0AFB57D3-564A-468F-9C0B-50097498CEBD}" srcId="{63803A0A-1CCF-4356-8A23-6932F00A5890}" destId="{D2497567-4CB0-440D-9656-2418317FDF51}" srcOrd="1" destOrd="0" parTransId="{F3230AE5-276F-482F-8FD2-A46621EB749E}" sibTransId="{9AD569AF-FA8F-4E57-946E-2DEDF47E4B43}"/>
    <dgm:cxn modelId="{075F93B1-D475-47DD-8058-BC5865867346}" type="presParOf" srcId="{7F91DC6B-64CF-4624-8078-568531B1D3C1}" destId="{5B676CCC-FC82-4C3F-A021-1DE5CAAC3AD4}" srcOrd="0" destOrd="0" presId="urn:microsoft.com/office/officeart/2005/8/layout/vList2"/>
    <dgm:cxn modelId="{6D1A2D1E-A204-46AF-806A-0D609EF8B5A7}" type="presParOf" srcId="{7F91DC6B-64CF-4624-8078-568531B1D3C1}" destId="{02F75D62-FE72-4342-98D8-71B721C94E96}" srcOrd="1" destOrd="0" presId="urn:microsoft.com/office/officeart/2005/8/layout/vList2"/>
    <dgm:cxn modelId="{04F5B76F-E78A-4C0A-9142-C8DDD6A2FA1F}" type="presParOf" srcId="{7F91DC6B-64CF-4624-8078-568531B1D3C1}" destId="{19FD74EE-6802-428E-8D89-C1321888E367}" srcOrd="2" destOrd="0" presId="urn:microsoft.com/office/officeart/2005/8/layout/vList2"/>
    <dgm:cxn modelId="{FA9528AA-B169-490C-97D7-89CE4F86BDB3}" type="presParOf" srcId="{7F91DC6B-64CF-4624-8078-568531B1D3C1}" destId="{95370C27-6434-4AA9-B7A3-0A8FE7B24494}" srcOrd="3" destOrd="0" presId="urn:microsoft.com/office/officeart/2005/8/layout/vList2"/>
    <dgm:cxn modelId="{5F5E470D-E38E-432E-A6B1-97F46DEDEF9B}" type="presParOf" srcId="{7F91DC6B-64CF-4624-8078-568531B1D3C1}" destId="{2A762B18-BA57-4801-97CE-3D59DE960B7D}" srcOrd="4" destOrd="0" presId="urn:microsoft.com/office/officeart/2005/8/layout/vList2"/>
    <dgm:cxn modelId="{1992F616-CC6D-4238-9D12-39933330AFDF}" type="presParOf" srcId="{7F91DC6B-64CF-4624-8078-568531B1D3C1}" destId="{F1177E58-AE66-4D35-B710-5AC7646FA0B7}" srcOrd="5" destOrd="0" presId="urn:microsoft.com/office/officeart/2005/8/layout/vList2"/>
    <dgm:cxn modelId="{9EA7AC8D-820C-4382-95FF-2AE150904F0D}" type="presParOf" srcId="{7F91DC6B-64CF-4624-8078-568531B1D3C1}" destId="{DD3B3196-2ADC-4A1A-A4C1-9C781522AF3F}"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9565596-349E-4987-9EEC-AF01B764317D}">
      <dsp:nvSpPr>
        <dsp:cNvPr id="0" name=""/>
        <dsp:cNvSpPr/>
      </dsp:nvSpPr>
      <dsp:spPr>
        <a:xfrm>
          <a:off x="0" y="2096402"/>
          <a:ext cx="10927829" cy="0"/>
        </a:xfrm>
        <a:prstGeom prst="line">
          <a:avLst/>
        </a:prstGeom>
        <a:solidFill>
          <a:schemeClr val="lt1">
            <a:alpha val="90000"/>
            <a:hueOff val="0"/>
            <a:satOff val="0"/>
            <a:lumOff val="0"/>
            <a:alphaOff val="0"/>
          </a:schemeClr>
        </a:solidFill>
        <a:ln w="19050" cap="flat" cmpd="sng" algn="ctr">
          <a:solidFill>
            <a:schemeClr val="accent5">
              <a:hueOff val="0"/>
              <a:satOff val="0"/>
              <a:lumOff val="0"/>
              <a:alphaOff val="0"/>
            </a:schemeClr>
          </a:solidFill>
          <a:prstDash val="solid"/>
          <a:miter lim="800000"/>
          <a:tailEnd type="triangle" w="lg" len="lg"/>
        </a:ln>
        <a:effectLst/>
      </dsp:spPr>
      <dsp:style>
        <a:lnRef idx="2">
          <a:scrgbClr r="0" g="0" b="0"/>
        </a:lnRef>
        <a:fillRef idx="1">
          <a:scrgbClr r="0" g="0" b="0"/>
        </a:fillRef>
        <a:effectRef idx="0">
          <a:scrgbClr r="0" g="0" b="0"/>
        </a:effectRef>
        <a:fontRef idx="minor"/>
      </dsp:style>
    </dsp:sp>
    <dsp:sp modelId="{8D3B25AD-682B-4A01-985D-D77FF0B1FC5F}">
      <dsp:nvSpPr>
        <dsp:cNvPr id="0" name=""/>
        <dsp:cNvSpPr/>
      </dsp:nvSpPr>
      <dsp:spPr>
        <a:xfrm rot="8100000">
          <a:off x="69924" y="483138"/>
          <a:ext cx="308335" cy="308335"/>
        </a:xfrm>
        <a:prstGeom prst="teardrop">
          <a:avLst>
            <a:gd name="adj" fmla="val 115000"/>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2CC4C5A-5FAC-464F-B64F-3233F63FE51E}">
      <dsp:nvSpPr>
        <dsp:cNvPr id="0" name=""/>
        <dsp:cNvSpPr/>
      </dsp:nvSpPr>
      <dsp:spPr>
        <a:xfrm>
          <a:off x="104178" y="517392"/>
          <a:ext cx="239828" cy="239828"/>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89A4D0C2-BA51-4E56-AC9B-1A3BF7CC82EC}">
      <dsp:nvSpPr>
        <dsp:cNvPr id="0" name=""/>
        <dsp:cNvSpPr/>
      </dsp:nvSpPr>
      <dsp:spPr>
        <a:xfrm>
          <a:off x="442118" y="855332"/>
          <a:ext cx="3027256" cy="12410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5250" rIns="95250" bIns="142875" numCol="1" spcCol="1270" anchor="t" anchorCtr="0">
          <a:noAutofit/>
        </a:bodyPr>
        <a:lstStyle/>
        <a:p>
          <a:pPr marL="0" lvl="0" indent="0" algn="l" defTabSz="666750">
            <a:lnSpc>
              <a:spcPct val="90000"/>
            </a:lnSpc>
            <a:spcBef>
              <a:spcPct val="0"/>
            </a:spcBef>
            <a:spcAft>
              <a:spcPct val="35000"/>
            </a:spcAft>
            <a:buNone/>
          </a:pPr>
          <a:r>
            <a:rPr lang="en-US" sz="1500" kern="1200"/>
            <a:t>40 min talk on theory of PGS/PRS. </a:t>
          </a:r>
          <a:br>
            <a:rPr lang="en-US" sz="1500" kern="1200"/>
          </a:br>
          <a:r>
            <a:rPr lang="en-US" sz="1500" kern="1200"/>
            <a:t>Plus, what to expect with 2 hands-on exercises</a:t>
          </a:r>
        </a:p>
      </dsp:txBody>
      <dsp:txXfrm>
        <a:off x="442118" y="855332"/>
        <a:ext cx="3027256" cy="1241070"/>
      </dsp:txXfrm>
    </dsp:sp>
    <dsp:sp modelId="{49AC5A70-A69D-4F26-8E99-03B4CEE9C0FD}">
      <dsp:nvSpPr>
        <dsp:cNvPr id="0" name=""/>
        <dsp:cNvSpPr/>
      </dsp:nvSpPr>
      <dsp:spPr>
        <a:xfrm>
          <a:off x="442118" y="419280"/>
          <a:ext cx="3027256" cy="4360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en-US" sz="2000" kern="1200"/>
            <a:t>9:00 AM – 11:00 AM</a:t>
          </a:r>
        </a:p>
      </dsp:txBody>
      <dsp:txXfrm>
        <a:off x="442118" y="419280"/>
        <a:ext cx="3027256" cy="436051"/>
      </dsp:txXfrm>
    </dsp:sp>
    <dsp:sp modelId="{E172EE68-C71D-4345-AA17-C8F6A091B7EA}">
      <dsp:nvSpPr>
        <dsp:cNvPr id="0" name=""/>
        <dsp:cNvSpPr/>
      </dsp:nvSpPr>
      <dsp:spPr>
        <a:xfrm>
          <a:off x="224092" y="855332"/>
          <a:ext cx="0" cy="1241070"/>
        </a:xfrm>
        <a:prstGeom prst="line">
          <a:avLst/>
        </a:prstGeom>
        <a:noFill/>
        <a:ln w="12700" cap="flat" cmpd="sng" algn="ctr">
          <a:solidFill>
            <a:schemeClr val="accent5">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7630BBB9-D58C-4008-A663-B18CAC2D2A30}">
      <dsp:nvSpPr>
        <dsp:cNvPr id="0" name=""/>
        <dsp:cNvSpPr/>
      </dsp:nvSpPr>
      <dsp:spPr>
        <a:xfrm>
          <a:off x="184067" y="2057157"/>
          <a:ext cx="78489" cy="78489"/>
        </a:xfrm>
        <a:prstGeom prst="ellipse">
          <a:avLst/>
        </a:prstGeom>
        <a:solidFill>
          <a:schemeClr val="accent5">
            <a:hueOff val="0"/>
            <a:satOff val="0"/>
            <a:lumOff val="0"/>
            <a:alphaOff val="0"/>
          </a:schemeClr>
        </a:solidFill>
        <a:ln w="63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787149E-49C4-4F92-A5EB-6A238F97D20D}">
      <dsp:nvSpPr>
        <dsp:cNvPr id="0" name=""/>
        <dsp:cNvSpPr/>
      </dsp:nvSpPr>
      <dsp:spPr>
        <a:xfrm rot="18900000">
          <a:off x="1887024" y="3401331"/>
          <a:ext cx="308335" cy="308335"/>
        </a:xfrm>
        <a:prstGeom prst="teardrop">
          <a:avLst>
            <a:gd name="adj" fmla="val 115000"/>
          </a:avLst>
        </a:prstGeom>
        <a:solidFill>
          <a:schemeClr val="accent5">
            <a:hueOff val="-1689636"/>
            <a:satOff val="-4355"/>
            <a:lumOff val="-2941"/>
            <a:alphaOff val="0"/>
          </a:schemeClr>
        </a:solidFill>
        <a:ln w="12700" cap="flat" cmpd="sng" algn="ctr">
          <a:solidFill>
            <a:schemeClr val="accent5">
              <a:hueOff val="-1689636"/>
              <a:satOff val="-4355"/>
              <a:lumOff val="-294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FC517E3-D051-4C83-A2D7-4CBC1CD06634}">
      <dsp:nvSpPr>
        <dsp:cNvPr id="0" name=""/>
        <dsp:cNvSpPr/>
      </dsp:nvSpPr>
      <dsp:spPr>
        <a:xfrm>
          <a:off x="1921277" y="3435584"/>
          <a:ext cx="239828" cy="239828"/>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348D365A-94FD-4D95-83BA-889CE00C9048}">
      <dsp:nvSpPr>
        <dsp:cNvPr id="0" name=""/>
        <dsp:cNvSpPr/>
      </dsp:nvSpPr>
      <dsp:spPr>
        <a:xfrm>
          <a:off x="2259217" y="2096402"/>
          <a:ext cx="3027256" cy="12410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42875" rIns="0" bIns="95250" numCol="1" spcCol="1270" anchor="b" anchorCtr="0">
          <a:noAutofit/>
        </a:bodyPr>
        <a:lstStyle/>
        <a:p>
          <a:pPr marL="0" lvl="0" indent="0" algn="l" defTabSz="666750">
            <a:lnSpc>
              <a:spcPct val="90000"/>
            </a:lnSpc>
            <a:spcBef>
              <a:spcPct val="0"/>
            </a:spcBef>
            <a:spcAft>
              <a:spcPct val="35000"/>
            </a:spcAft>
            <a:buNone/>
          </a:pPr>
          <a:r>
            <a:rPr lang="en-US" sz="1500" kern="1200"/>
            <a:t>BREAK 1</a:t>
          </a:r>
        </a:p>
      </dsp:txBody>
      <dsp:txXfrm>
        <a:off x="2259217" y="2096402"/>
        <a:ext cx="3027256" cy="1241070"/>
      </dsp:txXfrm>
    </dsp:sp>
    <dsp:sp modelId="{D77E7CDF-014F-400F-A672-748094C6E0F5}">
      <dsp:nvSpPr>
        <dsp:cNvPr id="0" name=""/>
        <dsp:cNvSpPr/>
      </dsp:nvSpPr>
      <dsp:spPr>
        <a:xfrm>
          <a:off x="2259217" y="3337472"/>
          <a:ext cx="3027256" cy="4360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en-US" sz="2000" kern="1200"/>
            <a:t>11:00 – 11:30</a:t>
          </a:r>
        </a:p>
      </dsp:txBody>
      <dsp:txXfrm>
        <a:off x="2259217" y="3337472"/>
        <a:ext cx="3027256" cy="436051"/>
      </dsp:txXfrm>
    </dsp:sp>
    <dsp:sp modelId="{A049AB6A-73F4-48A6-B8FC-E7C894386C73}">
      <dsp:nvSpPr>
        <dsp:cNvPr id="0" name=""/>
        <dsp:cNvSpPr/>
      </dsp:nvSpPr>
      <dsp:spPr>
        <a:xfrm>
          <a:off x="2041192" y="2096402"/>
          <a:ext cx="0" cy="1241070"/>
        </a:xfrm>
        <a:prstGeom prst="line">
          <a:avLst/>
        </a:prstGeom>
        <a:noFill/>
        <a:ln w="12700" cap="flat" cmpd="sng" algn="ctr">
          <a:solidFill>
            <a:schemeClr val="accent5">
              <a:hueOff val="-1689636"/>
              <a:satOff val="-4355"/>
              <a:lumOff val="-2941"/>
              <a:alphaOff val="0"/>
            </a:schemeClr>
          </a:solidFill>
          <a:prstDash val="dash"/>
          <a:miter lim="800000"/>
        </a:ln>
        <a:effectLst/>
      </dsp:spPr>
      <dsp:style>
        <a:lnRef idx="1">
          <a:scrgbClr r="0" g="0" b="0"/>
        </a:lnRef>
        <a:fillRef idx="0">
          <a:scrgbClr r="0" g="0" b="0"/>
        </a:fillRef>
        <a:effectRef idx="0">
          <a:scrgbClr r="0" g="0" b="0"/>
        </a:effectRef>
        <a:fontRef idx="minor"/>
      </dsp:style>
    </dsp:sp>
    <dsp:sp modelId="{5CF51909-EF51-4F1F-9ABA-99D35B63435A}">
      <dsp:nvSpPr>
        <dsp:cNvPr id="0" name=""/>
        <dsp:cNvSpPr/>
      </dsp:nvSpPr>
      <dsp:spPr>
        <a:xfrm>
          <a:off x="2001167" y="2057157"/>
          <a:ext cx="78489" cy="78489"/>
        </a:xfrm>
        <a:prstGeom prst="ellipse">
          <a:avLst/>
        </a:prstGeom>
        <a:solidFill>
          <a:schemeClr val="accent5">
            <a:hueOff val="-1689636"/>
            <a:satOff val="-4355"/>
            <a:lumOff val="-2941"/>
            <a:alphaOff val="0"/>
          </a:schemeClr>
        </a:solidFill>
        <a:ln w="63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3C10E33-BE7C-4382-8F8C-C6C4D46F2FD8}">
      <dsp:nvSpPr>
        <dsp:cNvPr id="0" name=""/>
        <dsp:cNvSpPr/>
      </dsp:nvSpPr>
      <dsp:spPr>
        <a:xfrm rot="8100000">
          <a:off x="3704124" y="483138"/>
          <a:ext cx="308335" cy="308335"/>
        </a:xfrm>
        <a:prstGeom prst="teardrop">
          <a:avLst>
            <a:gd name="adj" fmla="val 115000"/>
          </a:avLst>
        </a:prstGeom>
        <a:solidFill>
          <a:schemeClr val="accent5">
            <a:hueOff val="-3379271"/>
            <a:satOff val="-8710"/>
            <a:lumOff val="-5883"/>
            <a:alphaOff val="0"/>
          </a:schemeClr>
        </a:solidFill>
        <a:ln w="12700" cap="flat" cmpd="sng" algn="ctr">
          <a:solidFill>
            <a:schemeClr val="accent5">
              <a:hueOff val="-3379271"/>
              <a:satOff val="-8710"/>
              <a:lumOff val="-588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2407F01-9B72-4535-9E92-59524EDC255D}">
      <dsp:nvSpPr>
        <dsp:cNvPr id="0" name=""/>
        <dsp:cNvSpPr/>
      </dsp:nvSpPr>
      <dsp:spPr>
        <a:xfrm>
          <a:off x="3738377" y="517392"/>
          <a:ext cx="239828" cy="239828"/>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33DA8361-2A3A-4133-BFED-9C016477AC7A}">
      <dsp:nvSpPr>
        <dsp:cNvPr id="0" name=""/>
        <dsp:cNvSpPr/>
      </dsp:nvSpPr>
      <dsp:spPr>
        <a:xfrm>
          <a:off x="4076317" y="855332"/>
          <a:ext cx="3027256" cy="12410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5250" rIns="95250" bIns="142875" numCol="1" spcCol="1270" anchor="t" anchorCtr="0">
          <a:noAutofit/>
        </a:bodyPr>
        <a:lstStyle/>
        <a:p>
          <a:pPr marL="0" lvl="0" indent="0" algn="l" defTabSz="666750">
            <a:lnSpc>
              <a:spcPct val="90000"/>
            </a:lnSpc>
            <a:spcBef>
              <a:spcPct val="0"/>
            </a:spcBef>
            <a:spcAft>
              <a:spcPct val="35000"/>
            </a:spcAft>
            <a:buNone/>
          </a:pPr>
          <a:r>
            <a:rPr lang="en-US" sz="1500" b="1" kern="1200" dirty="0"/>
            <a:t>How PGS perform across ancestries. A hands-on exercise with the PGS catalog.</a:t>
          </a:r>
        </a:p>
      </dsp:txBody>
      <dsp:txXfrm>
        <a:off x="4076317" y="855332"/>
        <a:ext cx="3027256" cy="1241070"/>
      </dsp:txXfrm>
    </dsp:sp>
    <dsp:sp modelId="{8B17D7E0-D16D-4FE2-B1D0-2349D4DB4E2F}">
      <dsp:nvSpPr>
        <dsp:cNvPr id="0" name=""/>
        <dsp:cNvSpPr/>
      </dsp:nvSpPr>
      <dsp:spPr>
        <a:xfrm>
          <a:off x="4076317" y="419280"/>
          <a:ext cx="3027256" cy="4360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en-US" sz="2000" kern="1200"/>
            <a:t>11:30 PM – 12:30 AM</a:t>
          </a:r>
        </a:p>
      </dsp:txBody>
      <dsp:txXfrm>
        <a:off x="4076317" y="419280"/>
        <a:ext cx="3027256" cy="436051"/>
      </dsp:txXfrm>
    </dsp:sp>
    <dsp:sp modelId="{56325C49-8027-4854-8148-52923F92DF27}">
      <dsp:nvSpPr>
        <dsp:cNvPr id="0" name=""/>
        <dsp:cNvSpPr/>
      </dsp:nvSpPr>
      <dsp:spPr>
        <a:xfrm>
          <a:off x="3858291" y="855332"/>
          <a:ext cx="0" cy="1241070"/>
        </a:xfrm>
        <a:prstGeom prst="line">
          <a:avLst/>
        </a:prstGeom>
        <a:noFill/>
        <a:ln w="12700" cap="flat" cmpd="sng" algn="ctr">
          <a:solidFill>
            <a:schemeClr val="accent5">
              <a:hueOff val="-3379271"/>
              <a:satOff val="-8710"/>
              <a:lumOff val="-5883"/>
              <a:alphaOff val="0"/>
            </a:schemeClr>
          </a:solidFill>
          <a:prstDash val="dash"/>
          <a:miter lim="800000"/>
        </a:ln>
        <a:effectLst/>
      </dsp:spPr>
      <dsp:style>
        <a:lnRef idx="1">
          <a:scrgbClr r="0" g="0" b="0"/>
        </a:lnRef>
        <a:fillRef idx="0">
          <a:scrgbClr r="0" g="0" b="0"/>
        </a:fillRef>
        <a:effectRef idx="0">
          <a:scrgbClr r="0" g="0" b="0"/>
        </a:effectRef>
        <a:fontRef idx="minor"/>
      </dsp:style>
    </dsp:sp>
    <dsp:sp modelId="{5CA0CDB2-23A4-4F85-9A13-9FD0C30C9091}">
      <dsp:nvSpPr>
        <dsp:cNvPr id="0" name=""/>
        <dsp:cNvSpPr/>
      </dsp:nvSpPr>
      <dsp:spPr>
        <a:xfrm>
          <a:off x="3818266" y="2057157"/>
          <a:ext cx="78489" cy="78489"/>
        </a:xfrm>
        <a:prstGeom prst="ellipse">
          <a:avLst/>
        </a:prstGeom>
        <a:solidFill>
          <a:schemeClr val="accent5">
            <a:hueOff val="-3379271"/>
            <a:satOff val="-8710"/>
            <a:lumOff val="-5883"/>
            <a:alphaOff val="0"/>
          </a:schemeClr>
        </a:solidFill>
        <a:ln w="63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0E62C39-AE58-4470-B004-A428FAE9227D}">
      <dsp:nvSpPr>
        <dsp:cNvPr id="0" name=""/>
        <dsp:cNvSpPr/>
      </dsp:nvSpPr>
      <dsp:spPr>
        <a:xfrm rot="18900000">
          <a:off x="5521223" y="3401331"/>
          <a:ext cx="308335" cy="308335"/>
        </a:xfrm>
        <a:prstGeom prst="teardrop">
          <a:avLst>
            <a:gd name="adj" fmla="val 115000"/>
          </a:avLst>
        </a:prstGeom>
        <a:solidFill>
          <a:schemeClr val="accent5">
            <a:hueOff val="-5068907"/>
            <a:satOff val="-13064"/>
            <a:lumOff val="-8824"/>
            <a:alphaOff val="0"/>
          </a:schemeClr>
        </a:solidFill>
        <a:ln w="12700" cap="flat" cmpd="sng" algn="ctr">
          <a:solidFill>
            <a:schemeClr val="accent5">
              <a:hueOff val="-5068907"/>
              <a:satOff val="-13064"/>
              <a:lumOff val="-8824"/>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9444D98-360D-43C2-BD5C-334BAF49421E}">
      <dsp:nvSpPr>
        <dsp:cNvPr id="0" name=""/>
        <dsp:cNvSpPr/>
      </dsp:nvSpPr>
      <dsp:spPr>
        <a:xfrm>
          <a:off x="5555476" y="3435584"/>
          <a:ext cx="239828" cy="239828"/>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ED43C0F7-FB65-4D5A-892B-F4EBE8A5D755}">
      <dsp:nvSpPr>
        <dsp:cNvPr id="0" name=""/>
        <dsp:cNvSpPr/>
      </dsp:nvSpPr>
      <dsp:spPr>
        <a:xfrm>
          <a:off x="5893417" y="2096402"/>
          <a:ext cx="3027256" cy="12410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42875" rIns="0" bIns="95250" numCol="1" spcCol="1270" anchor="b" anchorCtr="0">
          <a:noAutofit/>
        </a:bodyPr>
        <a:lstStyle/>
        <a:p>
          <a:pPr marL="0" lvl="0" indent="0" algn="l" defTabSz="666750">
            <a:lnSpc>
              <a:spcPct val="90000"/>
            </a:lnSpc>
            <a:spcBef>
              <a:spcPct val="0"/>
            </a:spcBef>
            <a:spcAft>
              <a:spcPct val="35000"/>
            </a:spcAft>
            <a:buNone/>
          </a:pPr>
          <a:r>
            <a:rPr lang="en-US" sz="1500" kern="1200"/>
            <a:t>LUNCH</a:t>
          </a:r>
        </a:p>
      </dsp:txBody>
      <dsp:txXfrm>
        <a:off x="5893417" y="2096402"/>
        <a:ext cx="3027256" cy="1241070"/>
      </dsp:txXfrm>
    </dsp:sp>
    <dsp:sp modelId="{A267440B-2918-470C-B083-91C847C3CB6B}">
      <dsp:nvSpPr>
        <dsp:cNvPr id="0" name=""/>
        <dsp:cNvSpPr/>
      </dsp:nvSpPr>
      <dsp:spPr>
        <a:xfrm>
          <a:off x="5893417" y="3337472"/>
          <a:ext cx="3027256" cy="4360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en-US" sz="2000" kern="1200"/>
            <a:t>12:30 PM – 13:30 PM</a:t>
          </a:r>
        </a:p>
      </dsp:txBody>
      <dsp:txXfrm>
        <a:off x="5893417" y="3337472"/>
        <a:ext cx="3027256" cy="436051"/>
      </dsp:txXfrm>
    </dsp:sp>
    <dsp:sp modelId="{84FE6736-4E55-4F31-AC7E-F6328D8F7EB0}">
      <dsp:nvSpPr>
        <dsp:cNvPr id="0" name=""/>
        <dsp:cNvSpPr/>
      </dsp:nvSpPr>
      <dsp:spPr>
        <a:xfrm>
          <a:off x="5675391" y="2096402"/>
          <a:ext cx="0" cy="1241070"/>
        </a:xfrm>
        <a:prstGeom prst="line">
          <a:avLst/>
        </a:prstGeom>
        <a:noFill/>
        <a:ln w="12700" cap="flat" cmpd="sng" algn="ctr">
          <a:solidFill>
            <a:schemeClr val="accent5">
              <a:hueOff val="-5068907"/>
              <a:satOff val="-13064"/>
              <a:lumOff val="-8824"/>
              <a:alphaOff val="0"/>
            </a:schemeClr>
          </a:solidFill>
          <a:prstDash val="dash"/>
          <a:miter lim="800000"/>
        </a:ln>
        <a:effectLst/>
      </dsp:spPr>
      <dsp:style>
        <a:lnRef idx="1">
          <a:scrgbClr r="0" g="0" b="0"/>
        </a:lnRef>
        <a:fillRef idx="0">
          <a:scrgbClr r="0" g="0" b="0"/>
        </a:fillRef>
        <a:effectRef idx="0">
          <a:scrgbClr r="0" g="0" b="0"/>
        </a:effectRef>
        <a:fontRef idx="minor"/>
      </dsp:style>
    </dsp:sp>
    <dsp:sp modelId="{4EA69BC0-A1B9-4029-B257-34E8FF126720}">
      <dsp:nvSpPr>
        <dsp:cNvPr id="0" name=""/>
        <dsp:cNvSpPr/>
      </dsp:nvSpPr>
      <dsp:spPr>
        <a:xfrm>
          <a:off x="5635366" y="2057157"/>
          <a:ext cx="78489" cy="78489"/>
        </a:xfrm>
        <a:prstGeom prst="ellipse">
          <a:avLst/>
        </a:prstGeom>
        <a:solidFill>
          <a:schemeClr val="accent5">
            <a:hueOff val="-5068907"/>
            <a:satOff val="-13064"/>
            <a:lumOff val="-8824"/>
            <a:alphaOff val="0"/>
          </a:schemeClr>
        </a:solidFill>
        <a:ln w="63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E87B37F-2D4C-479B-A702-746CA26D5507}">
      <dsp:nvSpPr>
        <dsp:cNvPr id="0" name=""/>
        <dsp:cNvSpPr/>
      </dsp:nvSpPr>
      <dsp:spPr>
        <a:xfrm rot="8100000">
          <a:off x="7338323" y="483138"/>
          <a:ext cx="308335" cy="308335"/>
        </a:xfrm>
        <a:prstGeom prst="teardrop">
          <a:avLst>
            <a:gd name="adj" fmla="val 115000"/>
          </a:avLst>
        </a:prstGeom>
        <a:solidFill>
          <a:schemeClr val="accent5">
            <a:hueOff val="-6758543"/>
            <a:satOff val="-17419"/>
            <a:lumOff val="-11765"/>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DF87163-1202-4B8B-BE92-449DFCC2E3EC}">
      <dsp:nvSpPr>
        <dsp:cNvPr id="0" name=""/>
        <dsp:cNvSpPr/>
      </dsp:nvSpPr>
      <dsp:spPr>
        <a:xfrm>
          <a:off x="7372576" y="517392"/>
          <a:ext cx="239828" cy="239828"/>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F8A50730-BB43-4F8E-900F-A89F6320072C}">
      <dsp:nvSpPr>
        <dsp:cNvPr id="0" name=""/>
        <dsp:cNvSpPr/>
      </dsp:nvSpPr>
      <dsp:spPr>
        <a:xfrm>
          <a:off x="7710516" y="855332"/>
          <a:ext cx="3027256" cy="12410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5250" rIns="95250" bIns="142875" numCol="1" spcCol="1270" anchor="t" anchorCtr="0">
          <a:noAutofit/>
        </a:bodyPr>
        <a:lstStyle/>
        <a:p>
          <a:pPr marL="0" lvl="0" indent="0" algn="l" defTabSz="666750">
            <a:lnSpc>
              <a:spcPct val="90000"/>
            </a:lnSpc>
            <a:spcBef>
              <a:spcPct val="0"/>
            </a:spcBef>
            <a:spcAft>
              <a:spcPct val="35000"/>
            </a:spcAft>
            <a:buNone/>
          </a:pPr>
          <a:r>
            <a:rPr lang="en-US" sz="1500" b="1" kern="1200" dirty="0"/>
            <a:t>How do we create PRS? A hands-on lesson with LDPred2</a:t>
          </a:r>
        </a:p>
      </dsp:txBody>
      <dsp:txXfrm>
        <a:off x="7710516" y="855332"/>
        <a:ext cx="3027256" cy="1241070"/>
      </dsp:txXfrm>
    </dsp:sp>
    <dsp:sp modelId="{AF1D478E-02C8-4507-8D55-AEB3D07AA589}">
      <dsp:nvSpPr>
        <dsp:cNvPr id="0" name=""/>
        <dsp:cNvSpPr/>
      </dsp:nvSpPr>
      <dsp:spPr>
        <a:xfrm>
          <a:off x="7710516" y="419280"/>
          <a:ext cx="3027256" cy="4360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en-US" sz="2000" kern="1200"/>
            <a:t>13:30 PM – 14:30 PM</a:t>
          </a:r>
        </a:p>
      </dsp:txBody>
      <dsp:txXfrm>
        <a:off x="7710516" y="419280"/>
        <a:ext cx="3027256" cy="436051"/>
      </dsp:txXfrm>
    </dsp:sp>
    <dsp:sp modelId="{90D69820-304F-4315-B743-6CE9A059B48C}">
      <dsp:nvSpPr>
        <dsp:cNvPr id="0" name=""/>
        <dsp:cNvSpPr/>
      </dsp:nvSpPr>
      <dsp:spPr>
        <a:xfrm>
          <a:off x="7492490" y="855332"/>
          <a:ext cx="0" cy="1241070"/>
        </a:xfrm>
        <a:prstGeom prst="line">
          <a:avLst/>
        </a:prstGeom>
        <a:noFill/>
        <a:ln w="12700" cap="flat" cmpd="sng" algn="ctr">
          <a:solidFill>
            <a:schemeClr val="accent5">
              <a:hueOff val="-6758543"/>
              <a:satOff val="-17419"/>
              <a:lumOff val="-11765"/>
              <a:alphaOff val="0"/>
            </a:schemeClr>
          </a:solidFill>
          <a:prstDash val="dash"/>
          <a:miter lim="800000"/>
        </a:ln>
        <a:effectLst/>
      </dsp:spPr>
      <dsp:style>
        <a:lnRef idx="1">
          <a:scrgbClr r="0" g="0" b="0"/>
        </a:lnRef>
        <a:fillRef idx="0">
          <a:scrgbClr r="0" g="0" b="0"/>
        </a:fillRef>
        <a:effectRef idx="0">
          <a:scrgbClr r="0" g="0" b="0"/>
        </a:effectRef>
        <a:fontRef idx="minor"/>
      </dsp:style>
    </dsp:sp>
    <dsp:sp modelId="{628DC976-74AC-4BF0-98FF-38F9F2A8EA4D}">
      <dsp:nvSpPr>
        <dsp:cNvPr id="0" name=""/>
        <dsp:cNvSpPr/>
      </dsp:nvSpPr>
      <dsp:spPr>
        <a:xfrm>
          <a:off x="7452465" y="2057157"/>
          <a:ext cx="78489" cy="78489"/>
        </a:xfrm>
        <a:prstGeom prst="ellipse">
          <a:avLst/>
        </a:prstGeom>
        <a:solidFill>
          <a:schemeClr val="accent5">
            <a:hueOff val="-6758543"/>
            <a:satOff val="-17419"/>
            <a:lumOff val="-11765"/>
            <a:alphaOff val="0"/>
          </a:schemeClr>
        </a:solidFill>
        <a:ln w="63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9B09339-BE2A-4DB9-83E2-F613492C251D}">
      <dsp:nvSpPr>
        <dsp:cNvPr id="0" name=""/>
        <dsp:cNvSpPr/>
      </dsp:nvSpPr>
      <dsp:spPr>
        <a:xfrm>
          <a:off x="828914" y="1196282"/>
          <a:ext cx="810000" cy="81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3F8DB85-170F-4C9A-9C21-53A9AB23980D}">
      <dsp:nvSpPr>
        <dsp:cNvPr id="0" name=""/>
        <dsp:cNvSpPr/>
      </dsp:nvSpPr>
      <dsp:spPr>
        <a:xfrm>
          <a:off x="333914" y="2276522"/>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pPr>
          <a:r>
            <a:rPr lang="en-US" sz="1600" kern="1200"/>
            <a:t>Introduction to polygenic risk scores (PGS/PRS)</a:t>
          </a:r>
        </a:p>
      </dsp:txBody>
      <dsp:txXfrm>
        <a:off x="333914" y="2276522"/>
        <a:ext cx="1800000" cy="720000"/>
      </dsp:txXfrm>
    </dsp:sp>
    <dsp:sp modelId="{165DB868-BCAA-4508-98A5-9E50C74064F9}">
      <dsp:nvSpPr>
        <dsp:cNvPr id="0" name=""/>
        <dsp:cNvSpPr/>
      </dsp:nvSpPr>
      <dsp:spPr>
        <a:xfrm>
          <a:off x="2943914" y="1196282"/>
          <a:ext cx="810000" cy="81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23A57BA-FFF6-4925-996A-FC0F4AAA9CD5}">
      <dsp:nvSpPr>
        <dsp:cNvPr id="0" name=""/>
        <dsp:cNvSpPr/>
      </dsp:nvSpPr>
      <dsp:spPr>
        <a:xfrm>
          <a:off x="2448914" y="2276522"/>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pPr>
          <a:r>
            <a:rPr lang="en-US" sz="1600" kern="1200" dirty="0"/>
            <a:t>Overview of polygenic risk score tools</a:t>
          </a:r>
        </a:p>
      </dsp:txBody>
      <dsp:txXfrm>
        <a:off x="2448914" y="2276522"/>
        <a:ext cx="1800000" cy="720000"/>
      </dsp:txXfrm>
    </dsp:sp>
    <dsp:sp modelId="{2300DAC7-6F8D-4C61-88A0-42FA40E541DD}">
      <dsp:nvSpPr>
        <dsp:cNvPr id="0" name=""/>
        <dsp:cNvSpPr/>
      </dsp:nvSpPr>
      <dsp:spPr>
        <a:xfrm>
          <a:off x="5058914" y="1196282"/>
          <a:ext cx="810000" cy="81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85F1C45-48D1-4768-9DB8-34C8C582B657}">
      <dsp:nvSpPr>
        <dsp:cNvPr id="0" name=""/>
        <dsp:cNvSpPr/>
      </dsp:nvSpPr>
      <dsp:spPr>
        <a:xfrm>
          <a:off x="4563914" y="2276522"/>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pPr>
          <a:r>
            <a:rPr lang="en-US" sz="1600" kern="1200"/>
            <a:t>Ancestry bias in genetic prediction</a:t>
          </a:r>
        </a:p>
      </dsp:txBody>
      <dsp:txXfrm>
        <a:off x="4563914" y="2276522"/>
        <a:ext cx="1800000" cy="720000"/>
      </dsp:txXfrm>
    </dsp:sp>
    <dsp:sp modelId="{EE138EBE-090E-4DA9-B02D-BED26074D4E3}">
      <dsp:nvSpPr>
        <dsp:cNvPr id="0" name=""/>
        <dsp:cNvSpPr/>
      </dsp:nvSpPr>
      <dsp:spPr>
        <a:xfrm>
          <a:off x="7173914" y="1196282"/>
          <a:ext cx="810000" cy="810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EAB4C77-0BC5-4E28-89BD-AF2A349F5105}">
      <dsp:nvSpPr>
        <dsp:cNvPr id="0" name=""/>
        <dsp:cNvSpPr/>
      </dsp:nvSpPr>
      <dsp:spPr>
        <a:xfrm>
          <a:off x="6678914" y="2276522"/>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pPr>
          <a:r>
            <a:rPr lang="en-US" sz="1600" kern="1200"/>
            <a:t>Learn more about disease prediction using the PRS Catalog</a:t>
          </a:r>
        </a:p>
      </dsp:txBody>
      <dsp:txXfrm>
        <a:off x="6678914" y="2276522"/>
        <a:ext cx="1800000" cy="720000"/>
      </dsp:txXfrm>
    </dsp:sp>
    <dsp:sp modelId="{A8A1503B-67F0-4BA7-B2A3-E18CF1DE8E03}">
      <dsp:nvSpPr>
        <dsp:cNvPr id="0" name=""/>
        <dsp:cNvSpPr/>
      </dsp:nvSpPr>
      <dsp:spPr>
        <a:xfrm>
          <a:off x="9288914" y="1196282"/>
          <a:ext cx="810000" cy="810000"/>
        </a:xfrm>
        <a:prstGeom prst="rect">
          <a:avLst/>
        </a:prstGeom>
        <a:blipFill>
          <a:blip xmlns:r="http://schemas.openxmlformats.org/officeDocument/2006/relationships" r:embed="rId9">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C4B22FF-6977-47D7-B8E7-C578BDBEAD45}">
      <dsp:nvSpPr>
        <dsp:cNvPr id="0" name=""/>
        <dsp:cNvSpPr/>
      </dsp:nvSpPr>
      <dsp:spPr>
        <a:xfrm>
          <a:off x="8793914" y="2276522"/>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pPr>
          <a:r>
            <a:rPr lang="en-US" sz="1600" kern="1200"/>
            <a:t>Learn how to create PRS using LDPred2</a:t>
          </a:r>
        </a:p>
      </dsp:txBody>
      <dsp:txXfrm>
        <a:off x="8793914" y="2276522"/>
        <a:ext cx="1800000" cy="720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F0DF01-0A98-4C90-8315-0A1F4B2BC1FE}">
      <dsp:nvSpPr>
        <dsp:cNvPr id="0" name=""/>
        <dsp:cNvSpPr/>
      </dsp:nvSpPr>
      <dsp:spPr>
        <a:xfrm>
          <a:off x="3496905" y="1801"/>
          <a:ext cx="3934018" cy="1188968"/>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43815" rIns="87630" bIns="43815" numCol="1" spcCol="1270" anchor="ctr" anchorCtr="0">
          <a:noAutofit/>
        </a:bodyPr>
        <a:lstStyle/>
        <a:p>
          <a:pPr marL="0" lvl="0" indent="0" algn="ctr" defTabSz="1022350">
            <a:lnSpc>
              <a:spcPct val="90000"/>
            </a:lnSpc>
            <a:spcBef>
              <a:spcPct val="0"/>
            </a:spcBef>
            <a:spcAft>
              <a:spcPct val="35000"/>
            </a:spcAft>
            <a:buNone/>
          </a:pPr>
          <a:r>
            <a:rPr lang="en-US" sz="2300" kern="1200" dirty="0"/>
            <a:t>It only captures a fraction of the total genetic variation</a:t>
          </a:r>
        </a:p>
      </dsp:txBody>
      <dsp:txXfrm>
        <a:off x="3554946" y="59842"/>
        <a:ext cx="3817936" cy="1072886"/>
      </dsp:txXfrm>
    </dsp:sp>
    <dsp:sp modelId="{72CFFF62-922A-4738-9D28-CD7FFE4919EE}">
      <dsp:nvSpPr>
        <dsp:cNvPr id="0" name=""/>
        <dsp:cNvSpPr/>
      </dsp:nvSpPr>
      <dsp:spPr>
        <a:xfrm>
          <a:off x="3496905" y="1250218"/>
          <a:ext cx="3934018" cy="1188968"/>
        </a:xfrm>
        <a:prstGeom prst="roundRect">
          <a:avLst/>
        </a:prstGeom>
        <a:solidFill>
          <a:schemeClr val="accent2">
            <a:hueOff val="-727682"/>
            <a:satOff val="-41964"/>
            <a:lumOff val="43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43815" rIns="87630" bIns="43815" numCol="1" spcCol="1270" anchor="ctr" anchorCtr="0">
          <a:noAutofit/>
        </a:bodyPr>
        <a:lstStyle/>
        <a:p>
          <a:pPr marL="0" lvl="0" indent="0" algn="ctr" defTabSz="1022350">
            <a:lnSpc>
              <a:spcPct val="90000"/>
            </a:lnSpc>
            <a:spcBef>
              <a:spcPct val="0"/>
            </a:spcBef>
            <a:spcAft>
              <a:spcPct val="35000"/>
            </a:spcAft>
            <a:buNone/>
          </a:pPr>
          <a:r>
            <a:rPr lang="en-US" sz="2300" kern="1200"/>
            <a:t>Lots of important genetic information is not yet captured my most PRS tools</a:t>
          </a:r>
        </a:p>
      </dsp:txBody>
      <dsp:txXfrm>
        <a:off x="3554946" y="1308259"/>
        <a:ext cx="3817936" cy="1072886"/>
      </dsp:txXfrm>
    </dsp:sp>
    <dsp:sp modelId="{A5F3FE53-2613-4834-BAC0-AEAE076F8D86}">
      <dsp:nvSpPr>
        <dsp:cNvPr id="0" name=""/>
        <dsp:cNvSpPr/>
      </dsp:nvSpPr>
      <dsp:spPr>
        <a:xfrm>
          <a:off x="3496905" y="2498635"/>
          <a:ext cx="3934018" cy="1188968"/>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43815" rIns="87630" bIns="43815" numCol="1" spcCol="1270" anchor="ctr" anchorCtr="0">
          <a:noAutofit/>
        </a:bodyPr>
        <a:lstStyle/>
        <a:p>
          <a:pPr marL="0" lvl="0" indent="0" algn="ctr" defTabSz="1022350">
            <a:lnSpc>
              <a:spcPct val="90000"/>
            </a:lnSpc>
            <a:spcBef>
              <a:spcPct val="0"/>
            </a:spcBef>
            <a:spcAft>
              <a:spcPct val="35000"/>
            </a:spcAft>
            <a:buNone/>
          </a:pPr>
          <a:r>
            <a:rPr lang="en-US" sz="2300" kern="1200"/>
            <a:t>Other environmental factors can play a bigger role is disease risk</a:t>
          </a:r>
        </a:p>
      </dsp:txBody>
      <dsp:txXfrm>
        <a:off x="3554946" y="2556676"/>
        <a:ext cx="3817936" cy="107288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B676CCC-FC82-4C3F-A021-1DE5CAAC3AD4}">
      <dsp:nvSpPr>
        <dsp:cNvPr id="0" name=""/>
        <dsp:cNvSpPr/>
      </dsp:nvSpPr>
      <dsp:spPr>
        <a:xfrm>
          <a:off x="0" y="79880"/>
          <a:ext cx="6666833" cy="1284659"/>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As a group, we will fill out a google document about the performance of PGS/PRS on your favorite disease or trait (</a:t>
          </a:r>
          <a:r>
            <a:rPr lang="en-US" sz="1800" b="1" i="1" kern="1200" dirty="0"/>
            <a:t>Maybe some should download and fill out the sheet locally, and add to the group sheet when finished</a:t>
          </a:r>
          <a:r>
            <a:rPr lang="en-US" sz="1800" kern="1200" dirty="0"/>
            <a:t>)</a:t>
          </a:r>
        </a:p>
      </dsp:txBody>
      <dsp:txXfrm>
        <a:off x="62712" y="142592"/>
        <a:ext cx="6541409" cy="1159235"/>
      </dsp:txXfrm>
    </dsp:sp>
    <dsp:sp modelId="{19FD74EE-6802-428E-8D89-C1321888E367}">
      <dsp:nvSpPr>
        <dsp:cNvPr id="0" name=""/>
        <dsp:cNvSpPr/>
      </dsp:nvSpPr>
      <dsp:spPr>
        <a:xfrm>
          <a:off x="0" y="1416380"/>
          <a:ext cx="6666833" cy="1284659"/>
        </a:xfrm>
        <a:prstGeom prst="roundRect">
          <a:avLst/>
        </a:prstGeom>
        <a:gradFill rotWithShape="0">
          <a:gsLst>
            <a:gs pos="0">
              <a:schemeClr val="accent2">
                <a:hueOff val="-485121"/>
                <a:satOff val="-27976"/>
                <a:lumOff val="2876"/>
                <a:alphaOff val="0"/>
                <a:satMod val="103000"/>
                <a:lumMod val="102000"/>
                <a:tint val="94000"/>
              </a:schemeClr>
            </a:gs>
            <a:gs pos="50000">
              <a:schemeClr val="accent2">
                <a:hueOff val="-485121"/>
                <a:satOff val="-27976"/>
                <a:lumOff val="2876"/>
                <a:alphaOff val="0"/>
                <a:satMod val="110000"/>
                <a:lumMod val="100000"/>
                <a:shade val="100000"/>
              </a:schemeClr>
            </a:gs>
            <a:gs pos="100000">
              <a:schemeClr val="accent2">
                <a:hueOff val="-485121"/>
                <a:satOff val="-27976"/>
                <a:lumOff val="2876"/>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Report the study name and ID, the sample size, number of variants, and ancestry distributions </a:t>
          </a:r>
        </a:p>
      </dsp:txBody>
      <dsp:txXfrm>
        <a:off x="62712" y="1479092"/>
        <a:ext cx="6541409" cy="1159235"/>
      </dsp:txXfrm>
    </dsp:sp>
    <dsp:sp modelId="{2A762B18-BA57-4801-97CE-3D59DE960B7D}">
      <dsp:nvSpPr>
        <dsp:cNvPr id="0" name=""/>
        <dsp:cNvSpPr/>
      </dsp:nvSpPr>
      <dsp:spPr>
        <a:xfrm>
          <a:off x="0" y="2752880"/>
          <a:ext cx="6666833" cy="1284659"/>
        </a:xfrm>
        <a:prstGeom prst="roundRect">
          <a:avLst/>
        </a:prstGeom>
        <a:gradFill rotWithShape="0">
          <a:gsLst>
            <a:gs pos="0">
              <a:schemeClr val="accent2">
                <a:hueOff val="-970242"/>
                <a:satOff val="-55952"/>
                <a:lumOff val="5752"/>
                <a:alphaOff val="0"/>
                <a:satMod val="103000"/>
                <a:lumMod val="102000"/>
                <a:tint val="94000"/>
              </a:schemeClr>
            </a:gs>
            <a:gs pos="50000">
              <a:schemeClr val="accent2">
                <a:hueOff val="-970242"/>
                <a:satOff val="-55952"/>
                <a:lumOff val="5752"/>
                <a:alphaOff val="0"/>
                <a:satMod val="110000"/>
                <a:lumMod val="100000"/>
                <a:shade val="100000"/>
              </a:schemeClr>
            </a:gs>
            <a:gs pos="100000">
              <a:schemeClr val="accent2">
                <a:hueOff val="-970242"/>
                <a:satOff val="-55952"/>
                <a:lumOff val="5752"/>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What is the performance metrics? Are they done in the same or different ancestry populations? What are the reported PGS effect sizes or other metrics?</a:t>
          </a:r>
        </a:p>
      </dsp:txBody>
      <dsp:txXfrm>
        <a:off x="62712" y="2815592"/>
        <a:ext cx="6541409" cy="1159235"/>
      </dsp:txXfrm>
    </dsp:sp>
    <dsp:sp modelId="{DD3B3196-2ADC-4A1A-A4C1-9C781522AF3F}">
      <dsp:nvSpPr>
        <dsp:cNvPr id="0" name=""/>
        <dsp:cNvSpPr/>
      </dsp:nvSpPr>
      <dsp:spPr>
        <a:xfrm>
          <a:off x="0" y="4089379"/>
          <a:ext cx="6666833" cy="1284659"/>
        </a:xfrm>
        <a:prstGeom prst="roundRect">
          <a:avLst/>
        </a:prstGeom>
        <a:gradFill rotWithShape="0">
          <a:gsLst>
            <a:gs pos="0">
              <a:schemeClr val="accent2">
                <a:hueOff val="-1455363"/>
                <a:satOff val="-83928"/>
                <a:lumOff val="8628"/>
                <a:alphaOff val="0"/>
                <a:satMod val="103000"/>
                <a:lumMod val="102000"/>
                <a:tint val="94000"/>
              </a:schemeClr>
            </a:gs>
            <a:gs pos="50000">
              <a:schemeClr val="accent2">
                <a:hueOff val="-1455363"/>
                <a:satOff val="-83928"/>
                <a:lumOff val="8628"/>
                <a:alphaOff val="0"/>
                <a:satMod val="110000"/>
                <a:lumMod val="100000"/>
                <a:shade val="100000"/>
              </a:schemeClr>
            </a:gs>
            <a:gs pos="100000">
              <a:schemeClr val="accent2">
                <a:hueOff val="-1455363"/>
                <a:satOff val="-83928"/>
                <a:lumOff val="8628"/>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We will then discuss our finding together, and see how PRS performs across different ancestries </a:t>
          </a:r>
        </a:p>
      </dsp:txBody>
      <dsp:txXfrm>
        <a:off x="62712" y="4152091"/>
        <a:ext cx="6541409" cy="1159235"/>
      </dsp:txXfrm>
    </dsp:sp>
  </dsp:spTree>
</dsp:drawing>
</file>

<file path=ppt/diagrams/layout1.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A9F5E55-54EC-481E-95E9-0D1340EE4686}" type="datetimeFigureOut">
              <a:rPr lang="en-US" smtClean="0"/>
              <a:t>6/20/2023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CD07199-3F3B-4FC8-A74F-4F1CDA0B3766}" type="slidenum">
              <a:rPr lang="en-US" smtClean="0"/>
              <a:t>‹#›</a:t>
            </a:fld>
            <a:endParaRPr lang="en-US"/>
          </a:p>
        </p:txBody>
      </p:sp>
    </p:spTree>
    <p:extLst>
      <p:ext uri="{BB962C8B-B14F-4D97-AF65-F5344CB8AC3E}">
        <p14:creationId xmlns:p14="http://schemas.microsoft.com/office/powerpoint/2010/main" val="37573608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Controlling for LD</a:t>
            </a:r>
          </a:p>
          <a:p>
            <a:r>
              <a:rPr lang="en-US" dirty="0"/>
              <a:t>If genetic association testing is performed using joint models of multiple SNPs47, then independent genetic effects can be estimated despite the presence of LD. However, association tests in GWASs are typically performed one SNP at a time, which, combined with the strong correlation structure across the genome, makes estimating the independent genetic effects (or best proxies of these if not genotyped/imputed) extremely challenging. If independent effects were estimated in the GWAS or by subsequent fine-mapping, then PRS calculation can be a simple summation of those effects. If, instead, the investigator is using a GWAS based on one-SNP-at-a-time testing, then there are two main options for approximating the PRS that would be obtained from independent effect estimates: (</a:t>
            </a:r>
            <a:r>
              <a:rPr lang="en-US" dirty="0" err="1"/>
              <a:t>i</a:t>
            </a:r>
            <a:r>
              <a:rPr lang="en-US" dirty="0"/>
              <a:t>) SNPs are clumped (i.e., thinned, prioritizing SNPs at the locus with the smallest GWAS P value) so that the retained SNPs are largely independent of each other, and, thus, their effects can be summed, assuming additivity; and (ii) all SNPs are included, accounting for the LD between them. In the classic PRS calculation method5,11,13, option (</a:t>
            </a:r>
            <a:r>
              <a:rPr lang="en-US" dirty="0" err="1"/>
              <a:t>i</a:t>
            </a:r>
            <a:r>
              <a:rPr lang="en-US" dirty="0"/>
              <a:t>) is combined with P value thresholding and called the C+T (clumping + thresholding) method, while option (ii) is generally favored in methods that implement traditional shrinkage techniques</a:t>
            </a:r>
          </a:p>
        </p:txBody>
      </p:sp>
      <p:sp>
        <p:nvSpPr>
          <p:cNvPr id="4" name="Slide Number Placeholder 3"/>
          <p:cNvSpPr>
            <a:spLocks noGrp="1"/>
          </p:cNvSpPr>
          <p:nvPr>
            <p:ph type="sldNum" sz="quarter" idx="5"/>
          </p:nvPr>
        </p:nvSpPr>
        <p:spPr/>
        <p:txBody>
          <a:bodyPr/>
          <a:lstStyle/>
          <a:p>
            <a:fld id="{8CD07199-3F3B-4FC8-A74F-4F1CDA0B3766}" type="slidenum">
              <a:rPr lang="en-US" smtClean="0"/>
              <a:t>7</a:t>
            </a:fld>
            <a:endParaRPr lang="en-US"/>
          </a:p>
        </p:txBody>
      </p:sp>
    </p:spTree>
    <p:extLst>
      <p:ext uri="{BB962C8B-B14F-4D97-AF65-F5344CB8AC3E}">
        <p14:creationId xmlns:p14="http://schemas.microsoft.com/office/powerpoint/2010/main" val="3527794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9F470F-E521-4E52-65B6-10DAD434B04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9E45726-8E64-ACD8-23B3-519A03E2C28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F55BC38-EE7C-32FA-0F51-7C62BFDAEB62}"/>
              </a:ext>
            </a:extLst>
          </p:cNvPr>
          <p:cNvSpPr>
            <a:spLocks noGrp="1"/>
          </p:cNvSpPr>
          <p:nvPr>
            <p:ph type="dt" sz="half" idx="10"/>
          </p:nvPr>
        </p:nvSpPr>
        <p:spPr/>
        <p:txBody>
          <a:bodyPr/>
          <a:lstStyle/>
          <a:p>
            <a:fld id="{CEBF3290-DA0F-4D32-A42B-A45F6D6F6065}" type="datetimeFigureOut">
              <a:rPr lang="en-US" smtClean="0"/>
              <a:t>6/20/2023</a:t>
            </a:fld>
            <a:endParaRPr lang="en-US"/>
          </a:p>
        </p:txBody>
      </p:sp>
      <p:sp>
        <p:nvSpPr>
          <p:cNvPr id="5" name="Footer Placeholder 4">
            <a:extLst>
              <a:ext uri="{FF2B5EF4-FFF2-40B4-BE49-F238E27FC236}">
                <a16:creationId xmlns:a16="http://schemas.microsoft.com/office/drawing/2014/main" id="{065AB0AD-AE90-A2C7-5078-E89C5DAAAE4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3C12618-B8A6-B85D-A59D-5AD1E11C4695}"/>
              </a:ext>
            </a:extLst>
          </p:cNvPr>
          <p:cNvSpPr>
            <a:spLocks noGrp="1"/>
          </p:cNvSpPr>
          <p:nvPr>
            <p:ph type="sldNum" sz="quarter" idx="12"/>
          </p:nvPr>
        </p:nvSpPr>
        <p:spPr/>
        <p:txBody>
          <a:bodyPr/>
          <a:lstStyle/>
          <a:p>
            <a:fld id="{BE4ACD21-EA20-421B-A558-0098B65E54E0}" type="slidenum">
              <a:rPr lang="en-US" smtClean="0"/>
              <a:t>‹#›</a:t>
            </a:fld>
            <a:endParaRPr lang="en-US"/>
          </a:p>
        </p:txBody>
      </p:sp>
    </p:spTree>
    <p:extLst>
      <p:ext uri="{BB962C8B-B14F-4D97-AF65-F5344CB8AC3E}">
        <p14:creationId xmlns:p14="http://schemas.microsoft.com/office/powerpoint/2010/main" val="35279706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08AFED-DE67-F271-34C0-73062DDD6B8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8BFC75A-A539-595E-3AC8-58836A58263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BCAE691-CAC9-14FE-528D-7B6B68F82656}"/>
              </a:ext>
            </a:extLst>
          </p:cNvPr>
          <p:cNvSpPr>
            <a:spLocks noGrp="1"/>
          </p:cNvSpPr>
          <p:nvPr>
            <p:ph type="dt" sz="half" idx="10"/>
          </p:nvPr>
        </p:nvSpPr>
        <p:spPr/>
        <p:txBody>
          <a:bodyPr/>
          <a:lstStyle/>
          <a:p>
            <a:fld id="{CEBF3290-DA0F-4D32-A42B-A45F6D6F6065}" type="datetimeFigureOut">
              <a:rPr lang="en-US" smtClean="0"/>
              <a:t>6/20/2023</a:t>
            </a:fld>
            <a:endParaRPr lang="en-US"/>
          </a:p>
        </p:txBody>
      </p:sp>
      <p:sp>
        <p:nvSpPr>
          <p:cNvPr id="5" name="Footer Placeholder 4">
            <a:extLst>
              <a:ext uri="{FF2B5EF4-FFF2-40B4-BE49-F238E27FC236}">
                <a16:creationId xmlns:a16="http://schemas.microsoft.com/office/drawing/2014/main" id="{22972061-D325-6C02-C18A-DC2221EA3B5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3A789C4-D7E1-6962-A6B0-8495076FB99C}"/>
              </a:ext>
            </a:extLst>
          </p:cNvPr>
          <p:cNvSpPr>
            <a:spLocks noGrp="1"/>
          </p:cNvSpPr>
          <p:nvPr>
            <p:ph type="sldNum" sz="quarter" idx="12"/>
          </p:nvPr>
        </p:nvSpPr>
        <p:spPr/>
        <p:txBody>
          <a:bodyPr/>
          <a:lstStyle/>
          <a:p>
            <a:fld id="{BE4ACD21-EA20-421B-A558-0098B65E54E0}" type="slidenum">
              <a:rPr lang="en-US" smtClean="0"/>
              <a:t>‹#›</a:t>
            </a:fld>
            <a:endParaRPr lang="en-US"/>
          </a:p>
        </p:txBody>
      </p:sp>
    </p:spTree>
    <p:extLst>
      <p:ext uri="{BB962C8B-B14F-4D97-AF65-F5344CB8AC3E}">
        <p14:creationId xmlns:p14="http://schemas.microsoft.com/office/powerpoint/2010/main" val="28243728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E83CD76-A0CF-683B-40B8-4C7190E9373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BD3044A-B6BB-E97F-B6A3-E9298413190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EDBA26C-ED2B-5660-22BC-43081C9DCD89}"/>
              </a:ext>
            </a:extLst>
          </p:cNvPr>
          <p:cNvSpPr>
            <a:spLocks noGrp="1"/>
          </p:cNvSpPr>
          <p:nvPr>
            <p:ph type="dt" sz="half" idx="10"/>
          </p:nvPr>
        </p:nvSpPr>
        <p:spPr/>
        <p:txBody>
          <a:bodyPr/>
          <a:lstStyle/>
          <a:p>
            <a:fld id="{CEBF3290-DA0F-4D32-A42B-A45F6D6F6065}" type="datetimeFigureOut">
              <a:rPr lang="en-US" smtClean="0"/>
              <a:t>6/20/2023</a:t>
            </a:fld>
            <a:endParaRPr lang="en-US"/>
          </a:p>
        </p:txBody>
      </p:sp>
      <p:sp>
        <p:nvSpPr>
          <p:cNvPr id="5" name="Footer Placeholder 4">
            <a:extLst>
              <a:ext uri="{FF2B5EF4-FFF2-40B4-BE49-F238E27FC236}">
                <a16:creationId xmlns:a16="http://schemas.microsoft.com/office/drawing/2014/main" id="{B27EC9B9-43C1-B18C-BA45-6EA540C43EB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75CC9D8-2FE1-957F-3F7B-8FBC0CF2F429}"/>
              </a:ext>
            </a:extLst>
          </p:cNvPr>
          <p:cNvSpPr>
            <a:spLocks noGrp="1"/>
          </p:cNvSpPr>
          <p:nvPr>
            <p:ph type="sldNum" sz="quarter" idx="12"/>
          </p:nvPr>
        </p:nvSpPr>
        <p:spPr/>
        <p:txBody>
          <a:bodyPr/>
          <a:lstStyle/>
          <a:p>
            <a:fld id="{BE4ACD21-EA20-421B-A558-0098B65E54E0}" type="slidenum">
              <a:rPr lang="en-US" smtClean="0"/>
              <a:t>‹#›</a:t>
            </a:fld>
            <a:endParaRPr lang="en-US"/>
          </a:p>
        </p:txBody>
      </p:sp>
    </p:spTree>
    <p:extLst>
      <p:ext uri="{BB962C8B-B14F-4D97-AF65-F5344CB8AC3E}">
        <p14:creationId xmlns:p14="http://schemas.microsoft.com/office/powerpoint/2010/main" val="1738919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BE99F3-F8D3-84E4-491E-73276454681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0CCFD13-9CC9-E3F9-72A3-D1A975E6111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F8E5767-7ACB-74D1-72F7-644447AFCCCE}"/>
              </a:ext>
            </a:extLst>
          </p:cNvPr>
          <p:cNvSpPr>
            <a:spLocks noGrp="1"/>
          </p:cNvSpPr>
          <p:nvPr>
            <p:ph type="dt" sz="half" idx="10"/>
          </p:nvPr>
        </p:nvSpPr>
        <p:spPr/>
        <p:txBody>
          <a:bodyPr/>
          <a:lstStyle/>
          <a:p>
            <a:fld id="{CEBF3290-DA0F-4D32-A42B-A45F6D6F6065}" type="datetimeFigureOut">
              <a:rPr lang="en-US" smtClean="0"/>
              <a:t>6/20/2023</a:t>
            </a:fld>
            <a:endParaRPr lang="en-US"/>
          </a:p>
        </p:txBody>
      </p:sp>
      <p:sp>
        <p:nvSpPr>
          <p:cNvPr id="5" name="Footer Placeholder 4">
            <a:extLst>
              <a:ext uri="{FF2B5EF4-FFF2-40B4-BE49-F238E27FC236}">
                <a16:creationId xmlns:a16="http://schemas.microsoft.com/office/drawing/2014/main" id="{3944638D-A4D1-BDFD-6AFE-F62A82BB07E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17CDBC-BC87-3D87-DDAD-E07E3C863033}"/>
              </a:ext>
            </a:extLst>
          </p:cNvPr>
          <p:cNvSpPr>
            <a:spLocks noGrp="1"/>
          </p:cNvSpPr>
          <p:nvPr>
            <p:ph type="sldNum" sz="quarter" idx="12"/>
          </p:nvPr>
        </p:nvSpPr>
        <p:spPr/>
        <p:txBody>
          <a:bodyPr/>
          <a:lstStyle/>
          <a:p>
            <a:fld id="{BE4ACD21-EA20-421B-A558-0098B65E54E0}" type="slidenum">
              <a:rPr lang="en-US" smtClean="0"/>
              <a:t>‹#›</a:t>
            </a:fld>
            <a:endParaRPr lang="en-US"/>
          </a:p>
        </p:txBody>
      </p:sp>
    </p:spTree>
    <p:extLst>
      <p:ext uri="{BB962C8B-B14F-4D97-AF65-F5344CB8AC3E}">
        <p14:creationId xmlns:p14="http://schemas.microsoft.com/office/powerpoint/2010/main" val="22080587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81E9EC-A99A-0E1B-8FD8-5FC6552E5BA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D04BAB9-937E-0F26-52B7-6E365E1B143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BFA6688-7492-AF45-99E1-F8BF02E0ADC6}"/>
              </a:ext>
            </a:extLst>
          </p:cNvPr>
          <p:cNvSpPr>
            <a:spLocks noGrp="1"/>
          </p:cNvSpPr>
          <p:nvPr>
            <p:ph type="dt" sz="half" idx="10"/>
          </p:nvPr>
        </p:nvSpPr>
        <p:spPr/>
        <p:txBody>
          <a:bodyPr/>
          <a:lstStyle/>
          <a:p>
            <a:fld id="{CEBF3290-DA0F-4D32-A42B-A45F6D6F6065}" type="datetimeFigureOut">
              <a:rPr lang="en-US" smtClean="0"/>
              <a:t>6/20/2023</a:t>
            </a:fld>
            <a:endParaRPr lang="en-US"/>
          </a:p>
        </p:txBody>
      </p:sp>
      <p:sp>
        <p:nvSpPr>
          <p:cNvPr id="5" name="Footer Placeholder 4">
            <a:extLst>
              <a:ext uri="{FF2B5EF4-FFF2-40B4-BE49-F238E27FC236}">
                <a16:creationId xmlns:a16="http://schemas.microsoft.com/office/drawing/2014/main" id="{1996EB36-9830-E696-DC90-1A5B8A6909D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47ED290-F0B6-5C21-9A4D-E65F2AF7CDFB}"/>
              </a:ext>
            </a:extLst>
          </p:cNvPr>
          <p:cNvSpPr>
            <a:spLocks noGrp="1"/>
          </p:cNvSpPr>
          <p:nvPr>
            <p:ph type="sldNum" sz="quarter" idx="12"/>
          </p:nvPr>
        </p:nvSpPr>
        <p:spPr/>
        <p:txBody>
          <a:bodyPr/>
          <a:lstStyle/>
          <a:p>
            <a:fld id="{BE4ACD21-EA20-421B-A558-0098B65E54E0}" type="slidenum">
              <a:rPr lang="en-US" smtClean="0"/>
              <a:t>‹#›</a:t>
            </a:fld>
            <a:endParaRPr lang="en-US"/>
          </a:p>
        </p:txBody>
      </p:sp>
    </p:spTree>
    <p:extLst>
      <p:ext uri="{BB962C8B-B14F-4D97-AF65-F5344CB8AC3E}">
        <p14:creationId xmlns:p14="http://schemas.microsoft.com/office/powerpoint/2010/main" val="30307016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DF2402-C3FD-8273-2238-B325362B3BF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E98B87B-05EE-801B-8E42-DB7425A3E4F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CEA0E3C-4E82-5EDE-A93E-F899AD5818E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390DDAD-602B-A531-09F9-BE5DAF508170}"/>
              </a:ext>
            </a:extLst>
          </p:cNvPr>
          <p:cNvSpPr>
            <a:spLocks noGrp="1"/>
          </p:cNvSpPr>
          <p:nvPr>
            <p:ph type="dt" sz="half" idx="10"/>
          </p:nvPr>
        </p:nvSpPr>
        <p:spPr/>
        <p:txBody>
          <a:bodyPr/>
          <a:lstStyle/>
          <a:p>
            <a:fld id="{CEBF3290-DA0F-4D32-A42B-A45F6D6F6065}" type="datetimeFigureOut">
              <a:rPr lang="en-US" smtClean="0"/>
              <a:t>6/20/2023</a:t>
            </a:fld>
            <a:endParaRPr lang="en-US"/>
          </a:p>
        </p:txBody>
      </p:sp>
      <p:sp>
        <p:nvSpPr>
          <p:cNvPr id="6" name="Footer Placeholder 5">
            <a:extLst>
              <a:ext uri="{FF2B5EF4-FFF2-40B4-BE49-F238E27FC236}">
                <a16:creationId xmlns:a16="http://schemas.microsoft.com/office/drawing/2014/main" id="{D10E5249-C77D-B48E-C0E9-417421BEAE2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130FE0D-6543-66E2-0D16-383E40DBE4DE}"/>
              </a:ext>
            </a:extLst>
          </p:cNvPr>
          <p:cNvSpPr>
            <a:spLocks noGrp="1"/>
          </p:cNvSpPr>
          <p:nvPr>
            <p:ph type="sldNum" sz="quarter" idx="12"/>
          </p:nvPr>
        </p:nvSpPr>
        <p:spPr/>
        <p:txBody>
          <a:bodyPr/>
          <a:lstStyle/>
          <a:p>
            <a:fld id="{BE4ACD21-EA20-421B-A558-0098B65E54E0}" type="slidenum">
              <a:rPr lang="en-US" smtClean="0"/>
              <a:t>‹#›</a:t>
            </a:fld>
            <a:endParaRPr lang="en-US"/>
          </a:p>
        </p:txBody>
      </p:sp>
    </p:spTree>
    <p:extLst>
      <p:ext uri="{BB962C8B-B14F-4D97-AF65-F5344CB8AC3E}">
        <p14:creationId xmlns:p14="http://schemas.microsoft.com/office/powerpoint/2010/main" val="5461227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531E40-AF65-40CC-2ED0-36EFB97B21D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DEDC6BB-D5F9-2927-47A9-D466698744C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F5DB056-D51B-7A48-90AE-3C7D1FF1B0E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6090F0C-0C5F-3032-BAF8-EF194477667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E1AD50B-D964-334A-A496-C3FF033511E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F2E72D0-7BAD-B7E9-AFB8-C834914DE9C6}"/>
              </a:ext>
            </a:extLst>
          </p:cNvPr>
          <p:cNvSpPr>
            <a:spLocks noGrp="1"/>
          </p:cNvSpPr>
          <p:nvPr>
            <p:ph type="dt" sz="half" idx="10"/>
          </p:nvPr>
        </p:nvSpPr>
        <p:spPr/>
        <p:txBody>
          <a:bodyPr/>
          <a:lstStyle/>
          <a:p>
            <a:fld id="{CEBF3290-DA0F-4D32-A42B-A45F6D6F6065}" type="datetimeFigureOut">
              <a:rPr lang="en-US" smtClean="0"/>
              <a:t>6/20/2023</a:t>
            </a:fld>
            <a:endParaRPr lang="en-US"/>
          </a:p>
        </p:txBody>
      </p:sp>
      <p:sp>
        <p:nvSpPr>
          <p:cNvPr id="8" name="Footer Placeholder 7">
            <a:extLst>
              <a:ext uri="{FF2B5EF4-FFF2-40B4-BE49-F238E27FC236}">
                <a16:creationId xmlns:a16="http://schemas.microsoft.com/office/drawing/2014/main" id="{FAA855BE-734D-17B6-2DE7-16E6E0DAEA9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A6260C8-F054-8746-A3B3-E12A586074E1}"/>
              </a:ext>
            </a:extLst>
          </p:cNvPr>
          <p:cNvSpPr>
            <a:spLocks noGrp="1"/>
          </p:cNvSpPr>
          <p:nvPr>
            <p:ph type="sldNum" sz="quarter" idx="12"/>
          </p:nvPr>
        </p:nvSpPr>
        <p:spPr/>
        <p:txBody>
          <a:bodyPr/>
          <a:lstStyle/>
          <a:p>
            <a:fld id="{BE4ACD21-EA20-421B-A558-0098B65E54E0}" type="slidenum">
              <a:rPr lang="en-US" smtClean="0"/>
              <a:t>‹#›</a:t>
            </a:fld>
            <a:endParaRPr lang="en-US"/>
          </a:p>
        </p:txBody>
      </p:sp>
    </p:spTree>
    <p:extLst>
      <p:ext uri="{BB962C8B-B14F-4D97-AF65-F5344CB8AC3E}">
        <p14:creationId xmlns:p14="http://schemas.microsoft.com/office/powerpoint/2010/main" val="3068650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7EBF08-A5AD-13F9-5908-E7174D14415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7880E9E-5541-F66C-017F-F6B3C19707A1}"/>
              </a:ext>
            </a:extLst>
          </p:cNvPr>
          <p:cNvSpPr>
            <a:spLocks noGrp="1"/>
          </p:cNvSpPr>
          <p:nvPr>
            <p:ph type="dt" sz="half" idx="10"/>
          </p:nvPr>
        </p:nvSpPr>
        <p:spPr/>
        <p:txBody>
          <a:bodyPr/>
          <a:lstStyle/>
          <a:p>
            <a:fld id="{CEBF3290-DA0F-4D32-A42B-A45F6D6F6065}" type="datetimeFigureOut">
              <a:rPr lang="en-US" smtClean="0"/>
              <a:t>6/20/2023</a:t>
            </a:fld>
            <a:endParaRPr lang="en-US"/>
          </a:p>
        </p:txBody>
      </p:sp>
      <p:sp>
        <p:nvSpPr>
          <p:cNvPr id="4" name="Footer Placeholder 3">
            <a:extLst>
              <a:ext uri="{FF2B5EF4-FFF2-40B4-BE49-F238E27FC236}">
                <a16:creationId xmlns:a16="http://schemas.microsoft.com/office/drawing/2014/main" id="{CA7A02B8-DF5C-D0DD-6D9B-6837B0A0659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225679A-1879-137B-9251-39368F876421}"/>
              </a:ext>
            </a:extLst>
          </p:cNvPr>
          <p:cNvSpPr>
            <a:spLocks noGrp="1"/>
          </p:cNvSpPr>
          <p:nvPr>
            <p:ph type="sldNum" sz="quarter" idx="12"/>
          </p:nvPr>
        </p:nvSpPr>
        <p:spPr/>
        <p:txBody>
          <a:bodyPr/>
          <a:lstStyle/>
          <a:p>
            <a:fld id="{BE4ACD21-EA20-421B-A558-0098B65E54E0}" type="slidenum">
              <a:rPr lang="en-US" smtClean="0"/>
              <a:t>‹#›</a:t>
            </a:fld>
            <a:endParaRPr lang="en-US"/>
          </a:p>
        </p:txBody>
      </p:sp>
    </p:spTree>
    <p:extLst>
      <p:ext uri="{BB962C8B-B14F-4D97-AF65-F5344CB8AC3E}">
        <p14:creationId xmlns:p14="http://schemas.microsoft.com/office/powerpoint/2010/main" val="14400983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3EDD1C6-3C4E-8938-276F-A87AB68749D0}"/>
              </a:ext>
            </a:extLst>
          </p:cNvPr>
          <p:cNvSpPr>
            <a:spLocks noGrp="1"/>
          </p:cNvSpPr>
          <p:nvPr>
            <p:ph type="dt" sz="half" idx="10"/>
          </p:nvPr>
        </p:nvSpPr>
        <p:spPr/>
        <p:txBody>
          <a:bodyPr/>
          <a:lstStyle/>
          <a:p>
            <a:fld id="{CEBF3290-DA0F-4D32-A42B-A45F6D6F6065}" type="datetimeFigureOut">
              <a:rPr lang="en-US" smtClean="0"/>
              <a:t>6/20/2023</a:t>
            </a:fld>
            <a:endParaRPr lang="en-US"/>
          </a:p>
        </p:txBody>
      </p:sp>
      <p:sp>
        <p:nvSpPr>
          <p:cNvPr id="3" name="Footer Placeholder 2">
            <a:extLst>
              <a:ext uri="{FF2B5EF4-FFF2-40B4-BE49-F238E27FC236}">
                <a16:creationId xmlns:a16="http://schemas.microsoft.com/office/drawing/2014/main" id="{3C465FB9-A6F2-C976-951B-569AD34B0E2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8542095-09AD-0AE7-6784-FC5F5591B1D7}"/>
              </a:ext>
            </a:extLst>
          </p:cNvPr>
          <p:cNvSpPr>
            <a:spLocks noGrp="1"/>
          </p:cNvSpPr>
          <p:nvPr>
            <p:ph type="sldNum" sz="quarter" idx="12"/>
          </p:nvPr>
        </p:nvSpPr>
        <p:spPr/>
        <p:txBody>
          <a:bodyPr/>
          <a:lstStyle/>
          <a:p>
            <a:fld id="{BE4ACD21-EA20-421B-A558-0098B65E54E0}" type="slidenum">
              <a:rPr lang="en-US" smtClean="0"/>
              <a:t>‹#›</a:t>
            </a:fld>
            <a:endParaRPr lang="en-US"/>
          </a:p>
        </p:txBody>
      </p:sp>
    </p:spTree>
    <p:extLst>
      <p:ext uri="{BB962C8B-B14F-4D97-AF65-F5344CB8AC3E}">
        <p14:creationId xmlns:p14="http://schemas.microsoft.com/office/powerpoint/2010/main" val="30453088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1F69DD-4C7F-BF66-FD62-D54CAA7ABF8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5E92854-0D92-4572-53EC-1DD809F8D46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CEC8018-3553-DE28-6D06-3FC5F71E5F9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5F2B72D-F21E-EDF9-8D8F-249508596D30}"/>
              </a:ext>
            </a:extLst>
          </p:cNvPr>
          <p:cNvSpPr>
            <a:spLocks noGrp="1"/>
          </p:cNvSpPr>
          <p:nvPr>
            <p:ph type="dt" sz="half" idx="10"/>
          </p:nvPr>
        </p:nvSpPr>
        <p:spPr/>
        <p:txBody>
          <a:bodyPr/>
          <a:lstStyle/>
          <a:p>
            <a:fld id="{CEBF3290-DA0F-4D32-A42B-A45F6D6F6065}" type="datetimeFigureOut">
              <a:rPr lang="en-US" smtClean="0"/>
              <a:t>6/20/2023</a:t>
            </a:fld>
            <a:endParaRPr lang="en-US"/>
          </a:p>
        </p:txBody>
      </p:sp>
      <p:sp>
        <p:nvSpPr>
          <p:cNvPr id="6" name="Footer Placeholder 5">
            <a:extLst>
              <a:ext uri="{FF2B5EF4-FFF2-40B4-BE49-F238E27FC236}">
                <a16:creationId xmlns:a16="http://schemas.microsoft.com/office/drawing/2014/main" id="{F0E1CC31-DA80-DDFA-0B5E-BBC14533B5C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EF398B3-2E87-BE5F-E9DD-B1A467177DA3}"/>
              </a:ext>
            </a:extLst>
          </p:cNvPr>
          <p:cNvSpPr>
            <a:spLocks noGrp="1"/>
          </p:cNvSpPr>
          <p:nvPr>
            <p:ph type="sldNum" sz="quarter" idx="12"/>
          </p:nvPr>
        </p:nvSpPr>
        <p:spPr/>
        <p:txBody>
          <a:bodyPr/>
          <a:lstStyle/>
          <a:p>
            <a:fld id="{BE4ACD21-EA20-421B-A558-0098B65E54E0}" type="slidenum">
              <a:rPr lang="en-US" smtClean="0"/>
              <a:t>‹#›</a:t>
            </a:fld>
            <a:endParaRPr lang="en-US"/>
          </a:p>
        </p:txBody>
      </p:sp>
    </p:spTree>
    <p:extLst>
      <p:ext uri="{BB962C8B-B14F-4D97-AF65-F5344CB8AC3E}">
        <p14:creationId xmlns:p14="http://schemas.microsoft.com/office/powerpoint/2010/main" val="5553302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178261-33CF-02E9-E33A-21C664F7D91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C0F850B-2B3A-3C27-81BC-C29B5016242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F8BFA8E-6824-8110-D45B-A03B891F3CE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CD25A35-EA84-525B-8BF3-46B325AD6921}"/>
              </a:ext>
            </a:extLst>
          </p:cNvPr>
          <p:cNvSpPr>
            <a:spLocks noGrp="1"/>
          </p:cNvSpPr>
          <p:nvPr>
            <p:ph type="dt" sz="half" idx="10"/>
          </p:nvPr>
        </p:nvSpPr>
        <p:spPr/>
        <p:txBody>
          <a:bodyPr/>
          <a:lstStyle/>
          <a:p>
            <a:fld id="{CEBF3290-DA0F-4D32-A42B-A45F6D6F6065}" type="datetimeFigureOut">
              <a:rPr lang="en-US" smtClean="0"/>
              <a:t>6/20/2023</a:t>
            </a:fld>
            <a:endParaRPr lang="en-US"/>
          </a:p>
        </p:txBody>
      </p:sp>
      <p:sp>
        <p:nvSpPr>
          <p:cNvPr id="6" name="Footer Placeholder 5">
            <a:extLst>
              <a:ext uri="{FF2B5EF4-FFF2-40B4-BE49-F238E27FC236}">
                <a16:creationId xmlns:a16="http://schemas.microsoft.com/office/drawing/2014/main" id="{9390AA45-DE03-1000-A881-13D02FE8012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93F8949-64D1-42A3-FAFF-BD5F175C1D23}"/>
              </a:ext>
            </a:extLst>
          </p:cNvPr>
          <p:cNvSpPr>
            <a:spLocks noGrp="1"/>
          </p:cNvSpPr>
          <p:nvPr>
            <p:ph type="sldNum" sz="quarter" idx="12"/>
          </p:nvPr>
        </p:nvSpPr>
        <p:spPr/>
        <p:txBody>
          <a:bodyPr/>
          <a:lstStyle/>
          <a:p>
            <a:fld id="{BE4ACD21-EA20-421B-A558-0098B65E54E0}" type="slidenum">
              <a:rPr lang="en-US" smtClean="0"/>
              <a:t>‹#›</a:t>
            </a:fld>
            <a:endParaRPr lang="en-US"/>
          </a:p>
        </p:txBody>
      </p:sp>
    </p:spTree>
    <p:extLst>
      <p:ext uri="{BB962C8B-B14F-4D97-AF65-F5344CB8AC3E}">
        <p14:creationId xmlns:p14="http://schemas.microsoft.com/office/powerpoint/2010/main" val="4857962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C2187D8-50EA-B9A5-35A9-A2C91DFA690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00D95AC-9240-78E1-A35B-680C7601EAF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4B90E5C-2BE8-C83F-9F1E-50729683480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EBF3290-DA0F-4D32-A42B-A45F6D6F6065}" type="datetimeFigureOut">
              <a:rPr lang="en-US" smtClean="0"/>
              <a:t>6/20/2023</a:t>
            </a:fld>
            <a:endParaRPr lang="en-US"/>
          </a:p>
        </p:txBody>
      </p:sp>
      <p:sp>
        <p:nvSpPr>
          <p:cNvPr id="5" name="Footer Placeholder 4">
            <a:extLst>
              <a:ext uri="{FF2B5EF4-FFF2-40B4-BE49-F238E27FC236}">
                <a16:creationId xmlns:a16="http://schemas.microsoft.com/office/drawing/2014/main" id="{03EC52B3-BB98-8918-69FB-68E8C54BCE9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09D318C-4A5F-B512-A03D-D2D7531950D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E4ACD21-EA20-421B-A558-0098B65E54E0}" type="slidenum">
              <a:rPr lang="en-US" smtClean="0"/>
              <a:t>‹#›</a:t>
            </a:fld>
            <a:endParaRPr lang="en-US"/>
          </a:p>
        </p:txBody>
      </p:sp>
    </p:spTree>
    <p:extLst>
      <p:ext uri="{BB962C8B-B14F-4D97-AF65-F5344CB8AC3E}">
        <p14:creationId xmlns:p14="http://schemas.microsoft.com/office/powerpoint/2010/main" val="229653051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hyperlink" Target="https://www.pgscatalog.org/"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hyperlink" Target="https://github.com/johnshorter/NSHG-PM2023" TargetMode="Externa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1.sv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hyperlink" Target="https://privefl.github.io/bigsnpr/articles/LDpred2.html" TargetMode="Externa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hyperlink" Target="https://github.com/johnshorter/NSHG-PM2023" TargetMode="Externa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hyperlink" Target="https://dsmg.dk/kliniske-guidelines/dsmg-guidelines/"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omplex maths formulae on a blackboard">
            <a:extLst>
              <a:ext uri="{FF2B5EF4-FFF2-40B4-BE49-F238E27FC236}">
                <a16:creationId xmlns:a16="http://schemas.microsoft.com/office/drawing/2014/main" id="{F6780C3A-B328-4054-B78D-494F36582BB8}"/>
              </a:ext>
            </a:extLst>
          </p:cNvPr>
          <p:cNvPicPr>
            <a:picLocks noChangeAspect="1"/>
          </p:cNvPicPr>
          <p:nvPr/>
        </p:nvPicPr>
        <p:blipFill rotWithShape="1">
          <a:blip r:embed="rId2"/>
          <a:srcRect r="7727" b="-1"/>
          <a:stretch/>
        </p:blipFill>
        <p:spPr>
          <a:xfrm>
            <a:off x="3523488" y="10"/>
            <a:ext cx="8668512" cy="6857990"/>
          </a:xfrm>
          <a:prstGeom prst="rect">
            <a:avLst/>
          </a:prstGeom>
        </p:spPr>
      </p:pic>
      <p:sp>
        <p:nvSpPr>
          <p:cNvPr id="11" name="Rectangle 10">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6808606-D7D1-86E8-8769-654E257098E6}"/>
              </a:ext>
            </a:extLst>
          </p:cNvPr>
          <p:cNvSpPr>
            <a:spLocks noGrp="1"/>
          </p:cNvSpPr>
          <p:nvPr>
            <p:ph type="ctrTitle"/>
          </p:nvPr>
        </p:nvSpPr>
        <p:spPr>
          <a:xfrm>
            <a:off x="477981" y="1122363"/>
            <a:ext cx="4023360" cy="3204134"/>
          </a:xfrm>
        </p:spPr>
        <p:txBody>
          <a:bodyPr anchor="b">
            <a:normAutofit fontScale="90000"/>
          </a:bodyPr>
          <a:lstStyle/>
          <a:p>
            <a:pPr algn="l"/>
            <a:r>
              <a:rPr lang="en-US" sz="4800" b="1" dirty="0"/>
              <a:t>Polygenic scores:</a:t>
            </a:r>
            <a:br>
              <a:rPr lang="en-US" sz="4800" b="1" dirty="0"/>
            </a:br>
            <a:r>
              <a:rPr lang="en-US" sz="4800" b="1" dirty="0"/>
              <a:t>Performance and the Importance of Ancestry</a:t>
            </a:r>
          </a:p>
        </p:txBody>
      </p:sp>
      <p:sp>
        <p:nvSpPr>
          <p:cNvPr id="3" name="Subtitle 2">
            <a:extLst>
              <a:ext uri="{FF2B5EF4-FFF2-40B4-BE49-F238E27FC236}">
                <a16:creationId xmlns:a16="http://schemas.microsoft.com/office/drawing/2014/main" id="{57175824-13FF-EA22-E6C7-5E2E4332C66B}"/>
              </a:ext>
            </a:extLst>
          </p:cNvPr>
          <p:cNvSpPr>
            <a:spLocks noGrp="1"/>
          </p:cNvSpPr>
          <p:nvPr>
            <p:ph type="subTitle" idx="1"/>
          </p:nvPr>
        </p:nvSpPr>
        <p:spPr>
          <a:xfrm>
            <a:off x="477980" y="4872922"/>
            <a:ext cx="4023359" cy="1208141"/>
          </a:xfrm>
        </p:spPr>
        <p:txBody>
          <a:bodyPr>
            <a:normAutofit/>
          </a:bodyPr>
          <a:lstStyle/>
          <a:p>
            <a:pPr algn="l"/>
            <a:r>
              <a:rPr lang="en-US" sz="2000" dirty="0"/>
              <a:t>John R Shorter</a:t>
            </a:r>
          </a:p>
          <a:p>
            <a:pPr algn="l"/>
            <a:r>
              <a:rPr lang="en-US" sz="2000" dirty="0"/>
              <a:t>Assistant Professor</a:t>
            </a:r>
          </a:p>
          <a:p>
            <a:pPr algn="l"/>
            <a:r>
              <a:rPr lang="en-US" sz="2000" dirty="0"/>
              <a:t>Roskilde University</a:t>
            </a:r>
          </a:p>
        </p:txBody>
      </p:sp>
      <p:sp>
        <p:nvSpPr>
          <p:cNvPr id="13" name="Rectangle 12">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5" name="Rectangle 14">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73538641"/>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3" name="Rectangle 1032">
            <a:extLst>
              <a:ext uri="{FF2B5EF4-FFF2-40B4-BE49-F238E27FC236}">
                <a16:creationId xmlns:a16="http://schemas.microsoft.com/office/drawing/2014/main" id="{B712E947-0734-45F9-9C4F-41114EC3A3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285"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35" name="Group 1034">
            <a:extLst>
              <a:ext uri="{FF2B5EF4-FFF2-40B4-BE49-F238E27FC236}">
                <a16:creationId xmlns:a16="http://schemas.microsoft.com/office/drawing/2014/main" id="{12B3290A-D3BF-4B87-B55B-FD9A98B497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9030" cy="1576446"/>
            <a:chOff x="0" y="0"/>
            <a:chExt cx="12192002" cy="1576446"/>
          </a:xfrm>
        </p:grpSpPr>
        <p:sp>
          <p:nvSpPr>
            <p:cNvPr id="1036" name="Rectangle 1035">
              <a:extLst>
                <a:ext uri="{FF2B5EF4-FFF2-40B4-BE49-F238E27FC236}">
                  <a16:creationId xmlns:a16="http://schemas.microsoft.com/office/drawing/2014/main" id="{033A715A-0686-440A-8F40-441B42A660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7" name="Rectangle 1036">
              <a:extLst>
                <a:ext uri="{FF2B5EF4-FFF2-40B4-BE49-F238E27FC236}">
                  <a16:creationId xmlns:a16="http://schemas.microsoft.com/office/drawing/2014/main" id="{4761657F-19F2-425B-B7E9-0118CD13C3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5307778" y="-5307778"/>
              <a:ext cx="1576446" cy="12192002"/>
            </a:xfrm>
            <a:prstGeom prst="rect">
              <a:avLst/>
            </a:prstGeom>
            <a:gradFill>
              <a:gsLst>
                <a:gs pos="45000">
                  <a:schemeClr val="accent1">
                    <a:alpha val="0"/>
                  </a:schemeClr>
                </a:gs>
                <a:gs pos="99000">
                  <a:srgbClr val="000000">
                    <a:alpha val="74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38" name="Rectangle 1037">
              <a:extLst>
                <a:ext uri="{FF2B5EF4-FFF2-40B4-BE49-F238E27FC236}">
                  <a16:creationId xmlns:a16="http://schemas.microsoft.com/office/drawing/2014/main" id="{E27B6634-79D3-4EDD-A77A-1065D6F3A4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825434" y="0"/>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4D46D702-8C54-57C2-304D-F9270EE168E9}"/>
              </a:ext>
            </a:extLst>
          </p:cNvPr>
          <p:cNvSpPr>
            <a:spLocks noGrp="1"/>
          </p:cNvSpPr>
          <p:nvPr>
            <p:ph type="title"/>
          </p:nvPr>
        </p:nvSpPr>
        <p:spPr>
          <a:xfrm>
            <a:off x="1371598" y="319314"/>
            <a:ext cx="9477377" cy="1030515"/>
          </a:xfrm>
        </p:spPr>
        <p:txBody>
          <a:bodyPr anchor="ctr">
            <a:normAutofit fontScale="90000"/>
          </a:bodyPr>
          <a:lstStyle/>
          <a:p>
            <a:r>
              <a:rPr lang="en-US" sz="4000" dirty="0">
                <a:solidFill>
                  <a:srgbClr val="FFFFFF"/>
                </a:solidFill>
              </a:rPr>
              <a:t>How do they perform? What one is the ‘best’?</a:t>
            </a:r>
          </a:p>
        </p:txBody>
      </p:sp>
      <p:pic>
        <p:nvPicPr>
          <p:cNvPr id="1026" name="Picture 2">
            <a:extLst>
              <a:ext uri="{FF2B5EF4-FFF2-40B4-BE49-F238E27FC236}">
                <a16:creationId xmlns:a16="http://schemas.microsoft.com/office/drawing/2014/main" id="{C2C66F90-197D-03AA-0564-40C5CCFF68E6}"/>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17070" y="1669143"/>
            <a:ext cx="7542466" cy="475175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8C6A0465-E431-3B2E-A696-68B4768080E7}"/>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577361" y="6052939"/>
            <a:ext cx="4600354" cy="8050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77681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7" name="Rectangle 2056">
            <a:extLst>
              <a:ext uri="{FF2B5EF4-FFF2-40B4-BE49-F238E27FC236}">
                <a16:creationId xmlns:a16="http://schemas.microsoft.com/office/drawing/2014/main" id="{B712E947-0734-45F9-9C4F-41114EC3A3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285"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59" name="Group 2058">
            <a:extLst>
              <a:ext uri="{FF2B5EF4-FFF2-40B4-BE49-F238E27FC236}">
                <a16:creationId xmlns:a16="http://schemas.microsoft.com/office/drawing/2014/main" id="{12B3290A-D3BF-4B87-B55B-FD9A98B497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9030" cy="1576446"/>
            <a:chOff x="0" y="0"/>
            <a:chExt cx="12192002" cy="1576446"/>
          </a:xfrm>
        </p:grpSpPr>
        <p:sp>
          <p:nvSpPr>
            <p:cNvPr id="2060" name="Rectangle 2059">
              <a:extLst>
                <a:ext uri="{FF2B5EF4-FFF2-40B4-BE49-F238E27FC236}">
                  <a16:creationId xmlns:a16="http://schemas.microsoft.com/office/drawing/2014/main" id="{033A715A-0686-440A-8F40-441B42A660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1" name="Rectangle 2060">
              <a:extLst>
                <a:ext uri="{FF2B5EF4-FFF2-40B4-BE49-F238E27FC236}">
                  <a16:creationId xmlns:a16="http://schemas.microsoft.com/office/drawing/2014/main" id="{4761657F-19F2-425B-B7E9-0118CD13C3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5307778" y="-5307778"/>
              <a:ext cx="1576446" cy="12192002"/>
            </a:xfrm>
            <a:prstGeom prst="rect">
              <a:avLst/>
            </a:prstGeom>
            <a:gradFill>
              <a:gsLst>
                <a:gs pos="45000">
                  <a:schemeClr val="accent1">
                    <a:alpha val="0"/>
                  </a:schemeClr>
                </a:gs>
                <a:gs pos="99000">
                  <a:srgbClr val="000000">
                    <a:alpha val="74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62" name="Rectangle 2061">
              <a:extLst>
                <a:ext uri="{FF2B5EF4-FFF2-40B4-BE49-F238E27FC236}">
                  <a16:creationId xmlns:a16="http://schemas.microsoft.com/office/drawing/2014/main" id="{E27B6634-79D3-4EDD-A77A-1065D6F3A4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825434" y="0"/>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4D46D702-8C54-57C2-304D-F9270EE168E9}"/>
              </a:ext>
            </a:extLst>
          </p:cNvPr>
          <p:cNvSpPr>
            <a:spLocks noGrp="1"/>
          </p:cNvSpPr>
          <p:nvPr>
            <p:ph type="title"/>
          </p:nvPr>
        </p:nvSpPr>
        <p:spPr>
          <a:xfrm>
            <a:off x="1371598" y="319314"/>
            <a:ext cx="9477377" cy="1030515"/>
          </a:xfrm>
        </p:spPr>
        <p:txBody>
          <a:bodyPr anchor="ctr">
            <a:normAutofit fontScale="90000"/>
          </a:bodyPr>
          <a:lstStyle/>
          <a:p>
            <a:r>
              <a:rPr lang="en-US" sz="4000" dirty="0">
                <a:solidFill>
                  <a:srgbClr val="FFFFFF"/>
                </a:solidFill>
              </a:rPr>
              <a:t>How do they perform? What one is the ‘best’?</a:t>
            </a:r>
          </a:p>
        </p:txBody>
      </p:sp>
      <p:pic>
        <p:nvPicPr>
          <p:cNvPr id="2050" name="Picture 2">
            <a:extLst>
              <a:ext uri="{FF2B5EF4-FFF2-40B4-BE49-F238E27FC236}">
                <a16:creationId xmlns:a16="http://schemas.microsoft.com/office/drawing/2014/main" id="{789AACDE-CD90-F3FB-00B9-89EB8232738A}"/>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255" y="1575461"/>
            <a:ext cx="8175415" cy="433297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A61FE7B7-A660-6923-5EA7-62A621914BFB}"/>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8269793" y="5579008"/>
            <a:ext cx="3907922" cy="12792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00360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B712E947-0734-45F9-9C4F-41114EC3A3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285"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12B3290A-D3BF-4B87-B55B-FD9A98B497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9030" cy="1576446"/>
            <a:chOff x="0" y="0"/>
            <a:chExt cx="12192002" cy="1576446"/>
          </a:xfrm>
        </p:grpSpPr>
        <p:sp>
          <p:nvSpPr>
            <p:cNvPr id="15" name="Rectangle 14">
              <a:extLst>
                <a:ext uri="{FF2B5EF4-FFF2-40B4-BE49-F238E27FC236}">
                  <a16:creationId xmlns:a16="http://schemas.microsoft.com/office/drawing/2014/main" id="{033A715A-0686-440A-8F40-441B42A660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761657F-19F2-425B-B7E9-0118CD13C3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5307778" y="-5307778"/>
              <a:ext cx="1576446" cy="12192002"/>
            </a:xfrm>
            <a:prstGeom prst="rect">
              <a:avLst/>
            </a:prstGeom>
            <a:gradFill>
              <a:gsLst>
                <a:gs pos="45000">
                  <a:schemeClr val="accent1">
                    <a:alpha val="0"/>
                  </a:schemeClr>
                </a:gs>
                <a:gs pos="99000">
                  <a:srgbClr val="000000">
                    <a:alpha val="74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E27B6634-79D3-4EDD-A77A-1065D6F3A4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825434" y="0"/>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4D46D702-8C54-57C2-304D-F9270EE168E9}"/>
              </a:ext>
            </a:extLst>
          </p:cNvPr>
          <p:cNvSpPr>
            <a:spLocks noGrp="1"/>
          </p:cNvSpPr>
          <p:nvPr>
            <p:ph type="title"/>
          </p:nvPr>
        </p:nvSpPr>
        <p:spPr>
          <a:xfrm>
            <a:off x="1371598" y="319314"/>
            <a:ext cx="9477377" cy="1030515"/>
          </a:xfrm>
        </p:spPr>
        <p:txBody>
          <a:bodyPr anchor="ctr">
            <a:normAutofit fontScale="90000"/>
          </a:bodyPr>
          <a:lstStyle/>
          <a:p>
            <a:r>
              <a:rPr lang="en-US" sz="4000" dirty="0">
                <a:solidFill>
                  <a:srgbClr val="FFFFFF"/>
                </a:solidFill>
              </a:rPr>
              <a:t>How do they perform? What one is the ‘best’?</a:t>
            </a:r>
          </a:p>
        </p:txBody>
      </p:sp>
      <p:pic>
        <p:nvPicPr>
          <p:cNvPr id="7" name="Picture 6">
            <a:extLst>
              <a:ext uri="{FF2B5EF4-FFF2-40B4-BE49-F238E27FC236}">
                <a16:creationId xmlns:a16="http://schemas.microsoft.com/office/drawing/2014/main" id="{28A0C4EC-3492-A7B1-51DD-0F30BFB2656E}"/>
              </a:ext>
            </a:extLst>
          </p:cNvPr>
          <p:cNvPicPr>
            <a:picLocks noChangeAspect="1"/>
          </p:cNvPicPr>
          <p:nvPr/>
        </p:nvPicPr>
        <p:blipFill>
          <a:blip r:embed="rId2"/>
          <a:stretch>
            <a:fillRect/>
          </a:stretch>
        </p:blipFill>
        <p:spPr>
          <a:xfrm>
            <a:off x="9174145" y="5543469"/>
            <a:ext cx="3003570" cy="1261498"/>
          </a:xfrm>
          <a:prstGeom prst="rect">
            <a:avLst/>
          </a:prstGeom>
        </p:spPr>
      </p:pic>
      <p:pic>
        <p:nvPicPr>
          <p:cNvPr id="5" name="Picture 4">
            <a:extLst>
              <a:ext uri="{FF2B5EF4-FFF2-40B4-BE49-F238E27FC236}">
                <a16:creationId xmlns:a16="http://schemas.microsoft.com/office/drawing/2014/main" id="{14E646A7-4463-9DF7-D366-3F8DE044DCD9}"/>
              </a:ext>
            </a:extLst>
          </p:cNvPr>
          <p:cNvPicPr>
            <a:picLocks noChangeAspect="1"/>
          </p:cNvPicPr>
          <p:nvPr/>
        </p:nvPicPr>
        <p:blipFill>
          <a:blip r:embed="rId3"/>
          <a:stretch>
            <a:fillRect/>
          </a:stretch>
        </p:blipFill>
        <p:spPr>
          <a:xfrm>
            <a:off x="1048201" y="1894775"/>
            <a:ext cx="10095597" cy="2498661"/>
          </a:xfrm>
          <a:prstGeom prst="rect">
            <a:avLst/>
          </a:prstGeom>
        </p:spPr>
      </p:pic>
      <p:sp>
        <p:nvSpPr>
          <p:cNvPr id="3" name="Content Placeholder 2">
            <a:extLst>
              <a:ext uri="{FF2B5EF4-FFF2-40B4-BE49-F238E27FC236}">
                <a16:creationId xmlns:a16="http://schemas.microsoft.com/office/drawing/2014/main" id="{1077636D-C8E1-4AEA-D211-0F51A4DA8A2E}"/>
              </a:ext>
            </a:extLst>
          </p:cNvPr>
          <p:cNvSpPr>
            <a:spLocks noGrp="1"/>
          </p:cNvSpPr>
          <p:nvPr>
            <p:ph idx="1"/>
          </p:nvPr>
        </p:nvSpPr>
        <p:spPr>
          <a:xfrm>
            <a:off x="1362071" y="4711764"/>
            <a:ext cx="9496427" cy="1385266"/>
          </a:xfrm>
        </p:spPr>
        <p:txBody>
          <a:bodyPr>
            <a:normAutofit/>
          </a:bodyPr>
          <a:lstStyle/>
          <a:p>
            <a:r>
              <a:rPr lang="en-US" sz="2000" dirty="0"/>
              <a:t>Although the methods that more formally model genetic architecture have similar performance, </a:t>
            </a:r>
            <a:r>
              <a:rPr lang="en-US" sz="2000" b="1" dirty="0" err="1"/>
              <a:t>MegaPRS</a:t>
            </a:r>
            <a:r>
              <a:rPr lang="en-US" sz="2000" b="1" dirty="0"/>
              <a:t>, LDpred2, and </a:t>
            </a:r>
            <a:r>
              <a:rPr lang="en-US" sz="2000" b="1" dirty="0" err="1"/>
              <a:t>SBayesR</a:t>
            </a:r>
            <a:r>
              <a:rPr lang="en-US" sz="2000" b="1" dirty="0"/>
              <a:t> </a:t>
            </a:r>
            <a:r>
              <a:rPr lang="en-US" sz="2000" dirty="0"/>
              <a:t>rank highest in most comparisons and are recommended in applications to psychiatric disorders.</a:t>
            </a:r>
          </a:p>
        </p:txBody>
      </p:sp>
    </p:spTree>
    <p:extLst>
      <p:ext uri="{BB962C8B-B14F-4D97-AF65-F5344CB8AC3E}">
        <p14:creationId xmlns:p14="http://schemas.microsoft.com/office/powerpoint/2010/main" val="23342260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203DE33-2CD4-4CA8-9AF3-37C3B65133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AF57B88-1D4C-41FA-A761-EC1DD10C35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1100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D2548F45-5164-4ABB-8212-7F293FDED8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9565" y="2659404"/>
            <a:ext cx="4355594" cy="4040742"/>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Work tools and supplies">
            <a:extLst>
              <a:ext uri="{FF2B5EF4-FFF2-40B4-BE49-F238E27FC236}">
                <a16:creationId xmlns:a16="http://schemas.microsoft.com/office/drawing/2014/main" id="{2E91A64C-4F6F-C4B4-ED5D-76BBDE7D1800}"/>
              </a:ext>
            </a:extLst>
          </p:cNvPr>
          <p:cNvPicPr>
            <a:picLocks noChangeAspect="1"/>
          </p:cNvPicPr>
          <p:nvPr/>
        </p:nvPicPr>
        <p:blipFill rotWithShape="1">
          <a:blip r:embed="rId2"/>
          <a:srcRect l="7193" r="13590"/>
          <a:stretch/>
        </p:blipFill>
        <p:spPr>
          <a:xfrm>
            <a:off x="4038599" y="10"/>
            <a:ext cx="8160026" cy="6875809"/>
          </a:xfrm>
          <a:prstGeom prst="rect">
            <a:avLst/>
          </a:prstGeom>
        </p:spPr>
      </p:pic>
      <p:sp>
        <p:nvSpPr>
          <p:cNvPr id="15" name="Freeform: Shape 14">
            <a:extLst>
              <a:ext uri="{FF2B5EF4-FFF2-40B4-BE49-F238E27FC236}">
                <a16:creationId xmlns:a16="http://schemas.microsoft.com/office/drawing/2014/main" id="{5E81CCFB-7BEF-4186-86FB-D09450B4D0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291FC191-6F8F-E7EB-5477-101FCD9C4352}"/>
              </a:ext>
            </a:extLst>
          </p:cNvPr>
          <p:cNvSpPr>
            <a:spLocks noGrp="1"/>
          </p:cNvSpPr>
          <p:nvPr>
            <p:ph type="title"/>
          </p:nvPr>
        </p:nvSpPr>
        <p:spPr>
          <a:xfrm>
            <a:off x="190919" y="2672863"/>
            <a:ext cx="3395847" cy="3808928"/>
          </a:xfrm>
        </p:spPr>
        <p:txBody>
          <a:bodyPr vert="horz" lIns="91440" tIns="45720" rIns="91440" bIns="45720" rtlCol="0" anchor="t">
            <a:normAutofit/>
          </a:bodyPr>
          <a:lstStyle/>
          <a:p>
            <a:pPr algn="r"/>
            <a:r>
              <a:rPr lang="en-US" sz="4000" b="1" dirty="0">
                <a:solidFill>
                  <a:srgbClr val="FFFFFF"/>
                </a:solidFill>
              </a:rPr>
              <a:t>So, I </a:t>
            </a:r>
            <a:r>
              <a:rPr lang="en-US" sz="4000" b="1" u="sng" dirty="0">
                <a:solidFill>
                  <a:srgbClr val="FFFFFF"/>
                </a:solidFill>
              </a:rPr>
              <a:t>can’t</a:t>
            </a:r>
            <a:r>
              <a:rPr lang="en-US" sz="4000" b="1" dirty="0">
                <a:solidFill>
                  <a:srgbClr val="FFFFFF"/>
                </a:solidFill>
              </a:rPr>
              <a:t> tell you what is best, and better tools will be developed in a few years!</a:t>
            </a:r>
          </a:p>
        </p:txBody>
      </p:sp>
    </p:spTree>
    <p:extLst>
      <p:ext uri="{BB962C8B-B14F-4D97-AF65-F5344CB8AC3E}">
        <p14:creationId xmlns:p14="http://schemas.microsoft.com/office/powerpoint/2010/main" val="33579065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6F5A5072-7B47-4D32-B52A-4EBBF590B8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9715DAF0-AE1B-46C9-8A6B-DB2AA05AB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 y="-22693"/>
            <a:ext cx="12191999" cy="4374129"/>
          </a:xfrm>
          <a:prstGeom prst="rect">
            <a:avLst/>
          </a:prstGeom>
          <a:gradFill>
            <a:gsLst>
              <a:gs pos="0">
                <a:schemeClr val="accent1">
                  <a:lumMod val="75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6016219D-510E-4184-9090-6D5578A87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908719" y="-3931841"/>
            <a:ext cx="4374557" cy="12192000"/>
          </a:xfrm>
          <a:prstGeom prst="rect">
            <a:avLst/>
          </a:prstGeom>
          <a:gradFill>
            <a:gsLst>
              <a:gs pos="40000">
                <a:schemeClr val="accent1">
                  <a:alpha val="0"/>
                </a:schemeClr>
              </a:gs>
              <a:gs pos="100000">
                <a:schemeClr val="accent1">
                  <a:lumMod val="75000"/>
                  <a:alpha val="52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AFF4A713-7B75-4B21-90D7-5AB19547C7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36696" y="-3703868"/>
            <a:ext cx="4374128" cy="11736479"/>
          </a:xfrm>
          <a:prstGeom prst="rect">
            <a:avLst/>
          </a:prstGeom>
          <a:gradFill>
            <a:gsLst>
              <a:gs pos="17000">
                <a:schemeClr val="accent1">
                  <a:alpha val="0"/>
                </a:schemeClr>
              </a:gs>
              <a:gs pos="100000">
                <a:srgbClr val="000000">
                  <a:alpha val="37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DC631C0B-6DA6-4E57-8231-CE32B3434A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 y="-22690"/>
            <a:ext cx="8542485" cy="4374126"/>
          </a:xfrm>
          <a:prstGeom prst="rect">
            <a:avLst/>
          </a:prstGeom>
          <a:gradFill>
            <a:gsLst>
              <a:gs pos="0">
                <a:schemeClr val="accent1">
                  <a:lumMod val="50000"/>
                  <a:alpha val="0"/>
                </a:schemeClr>
              </a:gs>
              <a:gs pos="100000">
                <a:srgbClr val="000000">
                  <a:alpha val="25000"/>
                </a:srgb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Freeform: Shape 39">
            <a:extLst>
              <a:ext uri="{FF2B5EF4-FFF2-40B4-BE49-F238E27FC236}">
                <a16:creationId xmlns:a16="http://schemas.microsoft.com/office/drawing/2014/main" id="{C29501E6-A978-4A61-9689-9085AF97A5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2508972">
            <a:off x="5945431" y="-1032053"/>
            <a:ext cx="4990147" cy="4439131"/>
          </a:xfrm>
          <a:custGeom>
            <a:avLst/>
            <a:gdLst>
              <a:gd name="connsiteX0" fmla="*/ 4990147 w 4990147"/>
              <a:gd name="connsiteY0" fmla="*/ 2229378 h 4439131"/>
              <a:gd name="connsiteX1" fmla="*/ 917384 w 4990147"/>
              <a:gd name="connsiteY1" fmla="*/ 4439131 h 4439131"/>
              <a:gd name="connsiteX2" fmla="*/ 910814 w 4990147"/>
              <a:gd name="connsiteY2" fmla="*/ 4434219 h 4439131"/>
              <a:gd name="connsiteX3" fmla="*/ 0 w 4990147"/>
              <a:gd name="connsiteY3" fmla="*/ 2502877 h 4439131"/>
              <a:gd name="connsiteX4" fmla="*/ 2502877 w 4990147"/>
              <a:gd name="connsiteY4" fmla="*/ 0 h 4439131"/>
              <a:gd name="connsiteX5" fmla="*/ 4954904 w 4990147"/>
              <a:gd name="connsiteY5" fmla="*/ 1998460 h 443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90147" h="4439131">
                <a:moveTo>
                  <a:pt x="4990147" y="2229378"/>
                </a:moveTo>
                <a:lnTo>
                  <a:pt x="917384" y="4439131"/>
                </a:lnTo>
                <a:lnTo>
                  <a:pt x="910814" y="4434219"/>
                </a:lnTo>
                <a:cubicBezTo>
                  <a:pt x="354557" y="3975154"/>
                  <a:pt x="0" y="3280421"/>
                  <a:pt x="0" y="2502877"/>
                </a:cubicBezTo>
                <a:cubicBezTo>
                  <a:pt x="0" y="1120576"/>
                  <a:pt x="1120576" y="0"/>
                  <a:pt x="2502877" y="0"/>
                </a:cubicBezTo>
                <a:cubicBezTo>
                  <a:pt x="3712390" y="0"/>
                  <a:pt x="4721520" y="857941"/>
                  <a:pt x="4954904" y="1998460"/>
                </a:cubicBezTo>
                <a:close/>
              </a:path>
            </a:pathLst>
          </a:custGeom>
          <a:gradFill>
            <a:gsLst>
              <a:gs pos="0">
                <a:schemeClr val="accent1">
                  <a:alpha val="22000"/>
                </a:schemeClr>
              </a:gs>
              <a:gs pos="87000">
                <a:schemeClr val="accent1">
                  <a:lumMod val="60000"/>
                  <a:lumOff val="40000"/>
                  <a:alpha val="2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D5D6BD7F-DFCD-5518-C3DA-2FBA68B3C5FD}"/>
              </a:ext>
            </a:extLst>
          </p:cNvPr>
          <p:cNvSpPr>
            <a:spLocks noGrp="1"/>
          </p:cNvSpPr>
          <p:nvPr>
            <p:ph type="title"/>
          </p:nvPr>
        </p:nvSpPr>
        <p:spPr>
          <a:xfrm>
            <a:off x="1314824" y="735106"/>
            <a:ext cx="10053763" cy="2928470"/>
          </a:xfrm>
        </p:spPr>
        <p:txBody>
          <a:bodyPr vert="horz" lIns="91440" tIns="45720" rIns="91440" bIns="45720" rtlCol="0" anchor="b">
            <a:normAutofit/>
          </a:bodyPr>
          <a:lstStyle/>
          <a:p>
            <a:r>
              <a:rPr lang="en-US" sz="4800" b="1" kern="1200" dirty="0">
                <a:solidFill>
                  <a:srgbClr val="FFFFFF"/>
                </a:solidFill>
                <a:latin typeface="+mj-lt"/>
                <a:ea typeface="+mj-ea"/>
                <a:cs typeface="+mj-cs"/>
              </a:rPr>
              <a:t>How much variation does PRS explain again?</a:t>
            </a:r>
          </a:p>
        </p:txBody>
      </p:sp>
      <p:sp>
        <p:nvSpPr>
          <p:cNvPr id="3" name="Content Placeholder 2">
            <a:extLst>
              <a:ext uri="{FF2B5EF4-FFF2-40B4-BE49-F238E27FC236}">
                <a16:creationId xmlns:a16="http://schemas.microsoft.com/office/drawing/2014/main" id="{874C00DC-61C7-DBA9-9567-0FEE8E729754}"/>
              </a:ext>
            </a:extLst>
          </p:cNvPr>
          <p:cNvSpPr>
            <a:spLocks noGrp="1"/>
          </p:cNvSpPr>
          <p:nvPr>
            <p:ph idx="1"/>
          </p:nvPr>
        </p:nvSpPr>
        <p:spPr>
          <a:xfrm>
            <a:off x="1350682" y="4870824"/>
            <a:ext cx="10005951" cy="1458258"/>
          </a:xfrm>
        </p:spPr>
        <p:txBody>
          <a:bodyPr vert="horz" lIns="91440" tIns="45720" rIns="91440" bIns="45720" rtlCol="0" anchor="ctr">
            <a:normAutofit/>
          </a:bodyPr>
          <a:lstStyle/>
          <a:p>
            <a:pPr marL="0" indent="0">
              <a:buNone/>
            </a:pPr>
            <a:r>
              <a:rPr lang="en-US" sz="2400" kern="1200" dirty="0">
                <a:solidFill>
                  <a:schemeClr val="tx1"/>
                </a:solidFill>
                <a:latin typeface="+mn-lt"/>
                <a:ea typeface="+mn-ea"/>
                <a:cs typeface="+mn-cs"/>
              </a:rPr>
              <a:t>We first need to discuss heritability</a:t>
            </a:r>
          </a:p>
        </p:txBody>
      </p:sp>
    </p:spTree>
    <p:extLst>
      <p:ext uri="{BB962C8B-B14F-4D97-AF65-F5344CB8AC3E}">
        <p14:creationId xmlns:p14="http://schemas.microsoft.com/office/powerpoint/2010/main" val="1066618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269283"/>
            <a:ext cx="12191998" cy="1590742"/>
          </a:xfrm>
          <a:prstGeom prst="rect">
            <a:avLst/>
          </a:prstGeom>
          <a:gradFill>
            <a:gsLst>
              <a:gs pos="0">
                <a:srgbClr val="000000"/>
              </a:gs>
              <a:gs pos="54000">
                <a:schemeClr val="accent1">
                  <a:lumMod val="50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6610" y="5269283"/>
            <a:ext cx="12208610" cy="1590742"/>
          </a:xfrm>
          <a:prstGeom prst="rect">
            <a:avLst/>
          </a:prstGeom>
          <a:gradFill>
            <a:gsLst>
              <a:gs pos="18000">
                <a:schemeClr val="accent1">
                  <a:lumMod val="75000"/>
                  <a:alpha val="0"/>
                </a:schemeClr>
              </a:gs>
              <a:gs pos="100000">
                <a:schemeClr val="accent1"/>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098694" y="5267258"/>
            <a:ext cx="4093306" cy="1590742"/>
          </a:xfrm>
          <a:prstGeom prst="rect">
            <a:avLst/>
          </a:prstGeom>
          <a:gradFill>
            <a:gsLst>
              <a:gs pos="23000">
                <a:schemeClr val="accent1">
                  <a:lumMod val="50000"/>
                  <a:alpha val="61000"/>
                </a:schemeClr>
              </a:gs>
              <a:gs pos="100000">
                <a:schemeClr val="accent1">
                  <a:lumMod val="50000"/>
                  <a:alpha val="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9" y="5267258"/>
            <a:ext cx="12198669" cy="1131515"/>
          </a:xfrm>
          <a:prstGeom prst="rect">
            <a:avLst/>
          </a:prstGeom>
          <a:gradFill>
            <a:gsLst>
              <a:gs pos="18000">
                <a:schemeClr val="accent1">
                  <a:alpha val="0"/>
                </a:schemeClr>
              </a:gs>
              <a:gs pos="100000">
                <a:schemeClr val="accent1">
                  <a:lumMod val="60000"/>
                  <a:lumOff val="40000"/>
                  <a:alpha val="56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B3FA1AAC-C1ED-4F77-BFA4-BE80FC0AC7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6607" y="5278400"/>
            <a:ext cx="7736926" cy="1590741"/>
          </a:xfrm>
          <a:prstGeom prst="rect">
            <a:avLst/>
          </a:prstGeom>
          <a:gradFill>
            <a:gsLst>
              <a:gs pos="50000">
                <a:schemeClr val="accent1">
                  <a:alpha val="0"/>
                </a:schemeClr>
              </a:gs>
              <a:gs pos="100000">
                <a:schemeClr val="accent1">
                  <a:lumMod val="75000"/>
                  <a:alpha val="41000"/>
                </a:schemeClr>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70E829B-578A-C98B-BD15-7FB011ED664C}"/>
              </a:ext>
            </a:extLst>
          </p:cNvPr>
          <p:cNvSpPr>
            <a:spLocks noGrp="1"/>
          </p:cNvSpPr>
          <p:nvPr>
            <p:ph type="title"/>
          </p:nvPr>
        </p:nvSpPr>
        <p:spPr>
          <a:xfrm>
            <a:off x="1388209" y="5554639"/>
            <a:ext cx="9654076" cy="982473"/>
          </a:xfrm>
        </p:spPr>
        <p:txBody>
          <a:bodyPr>
            <a:normAutofit/>
          </a:bodyPr>
          <a:lstStyle/>
          <a:p>
            <a:r>
              <a:rPr lang="en-US" sz="4000" b="1" dirty="0">
                <a:solidFill>
                  <a:srgbClr val="FFFFFF"/>
                </a:solidFill>
              </a:rPr>
              <a:t>The many types of heritability</a:t>
            </a:r>
          </a:p>
        </p:txBody>
      </p:sp>
      <p:sp>
        <p:nvSpPr>
          <p:cNvPr id="3" name="Content Placeholder 2">
            <a:extLst>
              <a:ext uri="{FF2B5EF4-FFF2-40B4-BE49-F238E27FC236}">
                <a16:creationId xmlns:a16="http://schemas.microsoft.com/office/drawing/2014/main" id="{18B0F2A1-F2C8-CFE1-FD19-DD7928D23849}"/>
              </a:ext>
            </a:extLst>
          </p:cNvPr>
          <p:cNvSpPr>
            <a:spLocks noGrp="1"/>
          </p:cNvSpPr>
          <p:nvPr>
            <p:ph idx="1"/>
          </p:nvPr>
        </p:nvSpPr>
        <p:spPr>
          <a:xfrm>
            <a:off x="1388210" y="824249"/>
            <a:ext cx="9654076" cy="3837904"/>
          </a:xfrm>
        </p:spPr>
        <p:txBody>
          <a:bodyPr anchor="ctr">
            <a:normAutofit/>
          </a:bodyPr>
          <a:lstStyle/>
          <a:p>
            <a:r>
              <a:rPr lang="en-US" sz="2000" dirty="0"/>
              <a:t>Broad-sense heritability (</a:t>
            </a:r>
            <a:r>
              <a:rPr lang="en-US" sz="2000" b="1" dirty="0"/>
              <a:t>H²</a:t>
            </a:r>
            <a:r>
              <a:rPr lang="en-US" sz="2000" dirty="0"/>
              <a:t>) is a measure that estimates the proportion of phenotypic variation in a population that is due to all genetic factors, including both additive and non-additive genetic effects. It includes the effects of additive genetic variation, dominance genetic variation and interactions between different loci.</a:t>
            </a:r>
          </a:p>
          <a:p>
            <a:r>
              <a:rPr lang="en-US" sz="2000" dirty="0"/>
              <a:t>Narrow-sense heritability (</a:t>
            </a:r>
            <a:r>
              <a:rPr lang="en-US" sz="2000" b="1" dirty="0"/>
              <a:t>h²</a:t>
            </a:r>
            <a:r>
              <a:rPr lang="en-US" sz="2000" dirty="0"/>
              <a:t>) is a measure that specifically estimates the proportion of phenotypic variation in a population that is due to the additive genetic effects of individual alleles or genetic variants.</a:t>
            </a:r>
          </a:p>
          <a:p>
            <a:r>
              <a:rPr lang="en-US" sz="2000" dirty="0"/>
              <a:t>SNP heritability (</a:t>
            </a:r>
            <a:r>
              <a:rPr lang="en-US" sz="2000" b="1" dirty="0"/>
              <a:t>h²</a:t>
            </a:r>
            <a:r>
              <a:rPr lang="en-US" sz="1800" b="1" baseline="-25000" dirty="0"/>
              <a:t>SNP</a:t>
            </a:r>
            <a:r>
              <a:rPr lang="en-US" sz="2000" dirty="0"/>
              <a:t>) is a measure that specifically quantifies the proportion of phenotypic variation that can be explained by the additive effects of single nucleotide polymorphisms (SNPs), which are common genetic variants in a population. SNP heritability is estimated using genome-wide association study (GWAS) data</a:t>
            </a:r>
          </a:p>
        </p:txBody>
      </p:sp>
    </p:spTree>
    <p:extLst>
      <p:ext uri="{BB962C8B-B14F-4D97-AF65-F5344CB8AC3E}">
        <p14:creationId xmlns:p14="http://schemas.microsoft.com/office/powerpoint/2010/main" val="2119547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BF61EA3-B236-439E-9C0B-340980D56B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2171AB5-C0C2-DDBD-D9A3-12C00EC2CC96}"/>
              </a:ext>
            </a:extLst>
          </p:cNvPr>
          <p:cNvSpPr>
            <a:spLocks noGrp="1"/>
          </p:cNvSpPr>
          <p:nvPr>
            <p:ph type="title"/>
          </p:nvPr>
        </p:nvSpPr>
        <p:spPr>
          <a:xfrm>
            <a:off x="808638" y="386930"/>
            <a:ext cx="9236700" cy="1188950"/>
          </a:xfrm>
        </p:spPr>
        <p:txBody>
          <a:bodyPr anchor="b">
            <a:normAutofit/>
          </a:bodyPr>
          <a:lstStyle/>
          <a:p>
            <a:r>
              <a:rPr lang="en-US" sz="4600" dirty="0"/>
              <a:t>So, does PRS = </a:t>
            </a:r>
            <a:r>
              <a:rPr lang="en-US" sz="5400" dirty="0"/>
              <a:t>h²</a:t>
            </a:r>
            <a:r>
              <a:rPr lang="en-US" sz="4800" baseline="-25000" dirty="0"/>
              <a:t>SNP</a:t>
            </a:r>
            <a:r>
              <a:rPr lang="en-US" sz="4600" dirty="0"/>
              <a:t>?</a:t>
            </a:r>
          </a:p>
        </p:txBody>
      </p:sp>
      <p:grpSp>
        <p:nvGrpSpPr>
          <p:cNvPr id="10" name="Group 9">
            <a:extLst>
              <a:ext uri="{FF2B5EF4-FFF2-40B4-BE49-F238E27FC236}">
                <a16:creationId xmlns:a16="http://schemas.microsoft.com/office/drawing/2014/main" id="{28FAF094-D087-493F-8DF9-A486C2D6BB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998368"/>
            <a:ext cx="11695083" cy="782176"/>
            <a:chOff x="-2" y="1998368"/>
            <a:chExt cx="11695083" cy="782176"/>
          </a:xfrm>
        </p:grpSpPr>
        <p:sp>
          <p:nvSpPr>
            <p:cNvPr id="11" name="Rectangle 10">
              <a:extLst>
                <a:ext uri="{FF2B5EF4-FFF2-40B4-BE49-F238E27FC236}">
                  <a16:creationId xmlns:a16="http://schemas.microsoft.com/office/drawing/2014/main" id="{8D7C88D8-5509-4514-925A-9CE148E5C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275593D-F75E-4426-AE3E-2CDEFD228D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14784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8A1CD405-C34D-189F-D90C-E94031BD7004}"/>
              </a:ext>
            </a:extLst>
          </p:cNvPr>
          <p:cNvSpPr>
            <a:spLocks noGrp="1"/>
          </p:cNvSpPr>
          <p:nvPr>
            <p:ph idx="1"/>
          </p:nvPr>
        </p:nvSpPr>
        <p:spPr>
          <a:xfrm>
            <a:off x="793660" y="2599509"/>
            <a:ext cx="10143668" cy="1200329"/>
          </a:xfrm>
        </p:spPr>
        <p:txBody>
          <a:bodyPr anchor="ctr">
            <a:normAutofit/>
          </a:bodyPr>
          <a:lstStyle/>
          <a:p>
            <a:r>
              <a:rPr lang="en-US" sz="2400" dirty="0"/>
              <a:t>NO!</a:t>
            </a:r>
          </a:p>
          <a:p>
            <a:r>
              <a:rPr lang="en-US" sz="2400" dirty="0"/>
              <a:t>Tell me what are some things it could be missing? (It does depend on the tool)</a:t>
            </a:r>
          </a:p>
        </p:txBody>
      </p:sp>
      <p:sp>
        <p:nvSpPr>
          <p:cNvPr id="5" name="TextBox 4">
            <a:extLst>
              <a:ext uri="{FF2B5EF4-FFF2-40B4-BE49-F238E27FC236}">
                <a16:creationId xmlns:a16="http://schemas.microsoft.com/office/drawing/2014/main" id="{B89D3048-C0C3-5185-17DF-934138030029}"/>
              </a:ext>
            </a:extLst>
          </p:cNvPr>
          <p:cNvSpPr txBox="1"/>
          <p:nvPr/>
        </p:nvSpPr>
        <p:spPr>
          <a:xfrm>
            <a:off x="3016833" y="4319599"/>
            <a:ext cx="6169890" cy="2031325"/>
          </a:xfrm>
          <a:prstGeom prst="rect">
            <a:avLst/>
          </a:prstGeom>
          <a:noFill/>
        </p:spPr>
        <p:txBody>
          <a:bodyPr wrap="square">
            <a:spAutoFit/>
          </a:bodyPr>
          <a:lstStyle/>
          <a:p>
            <a:r>
              <a:rPr lang="en-US" dirty="0"/>
              <a:t>Some tools only use SNPs at a p-value cutoff</a:t>
            </a:r>
          </a:p>
          <a:p>
            <a:r>
              <a:rPr lang="en-US" dirty="0"/>
              <a:t>Most markers are lost, if you are joining with HapMap3</a:t>
            </a:r>
          </a:p>
          <a:p>
            <a:r>
              <a:rPr lang="en-US" dirty="0"/>
              <a:t>The X chromosome is often not included</a:t>
            </a:r>
          </a:p>
          <a:p>
            <a:r>
              <a:rPr lang="en-US" dirty="0"/>
              <a:t>Rare variation with strong effects</a:t>
            </a:r>
            <a:br>
              <a:rPr lang="en-US" dirty="0"/>
            </a:br>
            <a:r>
              <a:rPr lang="en-US" dirty="0"/>
              <a:t>Markers with low imputation INFO score</a:t>
            </a:r>
          </a:p>
          <a:p>
            <a:r>
              <a:rPr lang="en-US" dirty="0"/>
              <a:t>Gene by environment interactions</a:t>
            </a:r>
          </a:p>
          <a:p>
            <a:r>
              <a:rPr lang="en-US" dirty="0"/>
              <a:t>Others…?</a:t>
            </a:r>
          </a:p>
        </p:txBody>
      </p:sp>
    </p:spTree>
    <p:extLst>
      <p:ext uri="{BB962C8B-B14F-4D97-AF65-F5344CB8AC3E}">
        <p14:creationId xmlns:p14="http://schemas.microsoft.com/office/powerpoint/2010/main" val="240025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DE1667F-8842-DBBA-6D28-26C65CDA10DE}"/>
              </a:ext>
            </a:extLst>
          </p:cNvPr>
          <p:cNvSpPr>
            <a:spLocks noGrp="1"/>
          </p:cNvSpPr>
          <p:nvPr>
            <p:ph type="title"/>
          </p:nvPr>
        </p:nvSpPr>
        <p:spPr>
          <a:xfrm>
            <a:off x="1149716" y="499397"/>
            <a:ext cx="5929422" cy="1640180"/>
          </a:xfrm>
        </p:spPr>
        <p:txBody>
          <a:bodyPr anchor="b">
            <a:normAutofit/>
          </a:bodyPr>
          <a:lstStyle/>
          <a:p>
            <a:r>
              <a:rPr lang="en-US" sz="3700" dirty="0"/>
              <a:t>Major sources of inflation/deflation of PRS-trait associations</a:t>
            </a:r>
          </a:p>
        </p:txBody>
      </p:sp>
      <p:sp>
        <p:nvSpPr>
          <p:cNvPr id="3" name="Content Placeholder 2">
            <a:extLst>
              <a:ext uri="{FF2B5EF4-FFF2-40B4-BE49-F238E27FC236}">
                <a16:creationId xmlns:a16="http://schemas.microsoft.com/office/drawing/2014/main" id="{EFD74121-620C-802A-7533-434DC99571C1}"/>
              </a:ext>
            </a:extLst>
          </p:cNvPr>
          <p:cNvSpPr>
            <a:spLocks noGrp="1"/>
          </p:cNvSpPr>
          <p:nvPr>
            <p:ph idx="1"/>
          </p:nvPr>
        </p:nvSpPr>
        <p:spPr>
          <a:xfrm>
            <a:off x="1149717" y="2423821"/>
            <a:ext cx="5929422" cy="3519780"/>
          </a:xfrm>
        </p:spPr>
        <p:txBody>
          <a:bodyPr>
            <a:normAutofit lnSpcReduction="10000"/>
          </a:bodyPr>
          <a:lstStyle/>
          <a:p>
            <a:pPr marL="285750" indent="-285750">
              <a:buFont typeface="Arial" panose="020B0604020202020204" pitchFamily="34" charset="0"/>
              <a:buChar char="•"/>
            </a:pPr>
            <a:r>
              <a:rPr lang="en-US" sz="1800" dirty="0"/>
              <a:t>This inflation can be exacerbated by a household effect in which parents produce an environment reflecting their genetic tendencies, known as passive gene*environment correlation.</a:t>
            </a:r>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r>
              <a:rPr lang="en-US" sz="1800" dirty="0"/>
              <a:t>Correlation between the population structure of genetics and the environment can inflate PRS-trait associations unless they are controlled for fully. </a:t>
            </a:r>
          </a:p>
          <a:p>
            <a:endParaRPr lang="en-US" sz="1800" dirty="0"/>
          </a:p>
          <a:p>
            <a:pPr marL="285750" indent="-285750">
              <a:buFont typeface="Arial" panose="020B0604020202020204" pitchFamily="34" charset="0"/>
              <a:buChar char="•"/>
            </a:pPr>
            <a:r>
              <a:rPr lang="en-US" sz="1800" dirty="0"/>
              <a:t>If the target data differ markedly from the base data, then the PRS-trait association will probably be deflated relative to a target sample that is well matched to the base data.</a:t>
            </a:r>
          </a:p>
        </p:txBody>
      </p:sp>
      <p:pic>
        <p:nvPicPr>
          <p:cNvPr id="4" name="Content Placeholder 4" descr="A picture containing text, businesscard, screenshot, font&#10;&#10;Description automatically generated">
            <a:extLst>
              <a:ext uri="{FF2B5EF4-FFF2-40B4-BE49-F238E27FC236}">
                <a16:creationId xmlns:a16="http://schemas.microsoft.com/office/drawing/2014/main" id="{0D3B5936-E19B-C37D-87A7-D873A0B004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15684" y="1428292"/>
            <a:ext cx="4541854" cy="3996830"/>
          </a:xfrm>
          <a:prstGeom prst="rect">
            <a:avLst/>
          </a:prstGeom>
        </p:spPr>
      </p:pic>
      <p:sp>
        <p:nvSpPr>
          <p:cNvPr id="11" name="Rectangle 10">
            <a:extLst>
              <a:ext uri="{FF2B5EF4-FFF2-40B4-BE49-F238E27FC236}">
                <a16:creationId xmlns:a16="http://schemas.microsoft.com/office/drawing/2014/main" id="{61707E60-CEC9-4661-AA82-69242EB4BD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6406116"/>
            <a:ext cx="12191998" cy="461774"/>
          </a:xfrm>
          <a:prstGeom prst="rect">
            <a:avLst/>
          </a:prstGeom>
          <a:gradFill>
            <a:gsLst>
              <a:gs pos="0">
                <a:srgbClr val="000000"/>
              </a:gs>
              <a:gs pos="100000">
                <a:schemeClr val="accent1">
                  <a:lumMod val="7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F035CD8-AE30-4146-96F2-036B0CE5E4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300" y="6406115"/>
            <a:ext cx="4076698" cy="464399"/>
          </a:xfrm>
          <a:prstGeom prst="rect">
            <a:avLst/>
          </a:prstGeom>
          <a:gradFill>
            <a:gsLst>
              <a:gs pos="19000">
                <a:srgbClr val="000000">
                  <a:alpha val="46000"/>
                </a:srgbClr>
              </a:gs>
              <a:gs pos="99000">
                <a:schemeClr val="accent1"/>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6AB80537-0242-8B5F-A216-911318BB64FE}"/>
              </a:ext>
            </a:extLst>
          </p:cNvPr>
          <p:cNvPicPr>
            <a:picLocks noChangeAspect="1"/>
          </p:cNvPicPr>
          <p:nvPr/>
        </p:nvPicPr>
        <p:blipFill>
          <a:blip r:embed="rId3"/>
          <a:stretch>
            <a:fillRect/>
          </a:stretch>
        </p:blipFill>
        <p:spPr>
          <a:xfrm>
            <a:off x="8484769" y="5838049"/>
            <a:ext cx="3707231" cy="1042396"/>
          </a:xfrm>
          <a:prstGeom prst="rect">
            <a:avLst/>
          </a:prstGeom>
        </p:spPr>
      </p:pic>
    </p:spTree>
    <p:extLst>
      <p:ext uri="{BB962C8B-B14F-4D97-AF65-F5344CB8AC3E}">
        <p14:creationId xmlns:p14="http://schemas.microsoft.com/office/powerpoint/2010/main" val="2053584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2170031"/>
          </a:xfrm>
          <a:prstGeom prst="rect">
            <a:avLst/>
          </a:prstGeom>
          <a:gradFill>
            <a:gsLst>
              <a:gs pos="0">
                <a:srgbClr val="000000">
                  <a:alpha val="96000"/>
                </a:srgbClr>
              </a:gs>
              <a:gs pos="100000">
                <a:schemeClr val="accent1">
                  <a:lumMod val="7500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082819" y="0"/>
            <a:ext cx="4097211" cy="2170661"/>
          </a:xfrm>
          <a:prstGeom prst="rect">
            <a:avLst/>
          </a:prstGeom>
          <a:gradFill>
            <a:gsLst>
              <a:gs pos="19000">
                <a:schemeClr val="accent1">
                  <a:lumMod val="50000"/>
                  <a:alpha val="68000"/>
                </a:schemeClr>
              </a:gs>
              <a:gs pos="100000">
                <a:schemeClr val="accent1">
                  <a:alpha val="48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5010646" y="-5010043"/>
            <a:ext cx="2170709" cy="12192000"/>
          </a:xfrm>
          <a:prstGeom prst="rect">
            <a:avLst/>
          </a:prstGeom>
          <a:gradFill>
            <a:gsLst>
              <a:gs pos="23000">
                <a:schemeClr val="accent1">
                  <a:lumMod val="75000"/>
                  <a:alpha val="16000"/>
                </a:schemeClr>
              </a:gs>
              <a:gs pos="99000">
                <a:srgbClr val="000000">
                  <a:alpha val="45000"/>
                </a:srgbClr>
              </a:gs>
            </a:gsLst>
            <a:lin ang="21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94CFA13-9557-364B-6DF2-E5BC21FDD80E}"/>
              </a:ext>
            </a:extLst>
          </p:cNvPr>
          <p:cNvSpPr>
            <a:spLocks noGrp="1"/>
          </p:cNvSpPr>
          <p:nvPr>
            <p:ph type="title"/>
          </p:nvPr>
        </p:nvSpPr>
        <p:spPr>
          <a:xfrm>
            <a:off x="1383564" y="348865"/>
            <a:ext cx="9718111" cy="1576446"/>
          </a:xfrm>
        </p:spPr>
        <p:txBody>
          <a:bodyPr anchor="ctr">
            <a:normAutofit/>
          </a:bodyPr>
          <a:lstStyle/>
          <a:p>
            <a:r>
              <a:rPr lang="en-US" sz="4000" b="1" dirty="0">
                <a:solidFill>
                  <a:srgbClr val="FFFFFF"/>
                </a:solidFill>
              </a:rPr>
              <a:t>PRS is not deterministic! </a:t>
            </a:r>
          </a:p>
        </p:txBody>
      </p:sp>
      <p:graphicFrame>
        <p:nvGraphicFramePr>
          <p:cNvPr id="5" name="Content Placeholder 2">
            <a:extLst>
              <a:ext uri="{FF2B5EF4-FFF2-40B4-BE49-F238E27FC236}">
                <a16:creationId xmlns:a16="http://schemas.microsoft.com/office/drawing/2014/main" id="{20BC5FCC-17D5-A32F-8788-4DDE8491FABF}"/>
              </a:ext>
            </a:extLst>
          </p:cNvPr>
          <p:cNvGraphicFramePr>
            <a:graphicFrameLocks noGrp="1"/>
          </p:cNvGraphicFramePr>
          <p:nvPr>
            <p:ph idx="1"/>
            <p:extLst>
              <p:ext uri="{D42A27DB-BD31-4B8C-83A1-F6EECF244321}">
                <p14:modId xmlns:p14="http://schemas.microsoft.com/office/powerpoint/2010/main" val="373480543"/>
              </p:ext>
            </p:extLst>
          </p:nvPr>
        </p:nvGraphicFramePr>
        <p:xfrm>
          <a:off x="644056" y="2615979"/>
          <a:ext cx="10927829" cy="36894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858923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95C1F4-AE7F-44E4-8693-40D3D68311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8734DDD3-F723-4DD3-8ABE-EC0B2AC87D7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522324" y="-15978"/>
            <a:ext cx="7147352" cy="5876916"/>
            <a:chOff x="329184" y="-99107"/>
            <a:chExt cx="524256" cy="5876916"/>
          </a:xfrm>
        </p:grpSpPr>
        <p:cxnSp>
          <p:nvCxnSpPr>
            <p:cNvPr id="11" name="Straight Connector 10">
              <a:extLst>
                <a:ext uri="{FF2B5EF4-FFF2-40B4-BE49-F238E27FC236}">
                  <a16:creationId xmlns:a16="http://schemas.microsoft.com/office/drawing/2014/main" id="{F7C8EA93-3210-4C62-99E9-153C275E3A8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329184" y="5777809"/>
              <a:ext cx="523824"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5EB7D2A2-F448-44D4-938C-DC84CBCB3B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184" y="-99107"/>
              <a:ext cx="524256" cy="563122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4" name="Rectangle 13">
            <a:extLst>
              <a:ext uri="{FF2B5EF4-FFF2-40B4-BE49-F238E27FC236}">
                <a16:creationId xmlns:a16="http://schemas.microsoft.com/office/drawing/2014/main" id="{871AEA07-1E14-44B4-8E55-64EF049CD6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1055718"/>
            <a:ext cx="10999072" cy="335834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451463E-7EE6-1F46-2FD2-FAAC823C5C81}"/>
              </a:ext>
            </a:extLst>
          </p:cNvPr>
          <p:cNvSpPr>
            <a:spLocks noGrp="1"/>
          </p:cNvSpPr>
          <p:nvPr>
            <p:ph type="title"/>
          </p:nvPr>
        </p:nvSpPr>
        <p:spPr>
          <a:xfrm>
            <a:off x="1524000" y="1584683"/>
            <a:ext cx="9144000" cy="2551829"/>
          </a:xfrm>
        </p:spPr>
        <p:txBody>
          <a:bodyPr vert="horz" lIns="91440" tIns="45720" rIns="91440" bIns="45720" rtlCol="0" anchor="ctr">
            <a:normAutofit/>
          </a:bodyPr>
          <a:lstStyle/>
          <a:p>
            <a:pPr algn="ctr"/>
            <a:r>
              <a:rPr lang="en-US" sz="6600" kern="1200" dirty="0">
                <a:solidFill>
                  <a:schemeClr val="tx1"/>
                </a:solidFill>
                <a:latin typeface="+mj-lt"/>
                <a:ea typeface="+mj-ea"/>
                <a:cs typeface="+mj-cs"/>
              </a:rPr>
              <a:t>Now let’s discuss ancestries and PRS</a:t>
            </a:r>
          </a:p>
        </p:txBody>
      </p:sp>
    </p:spTree>
    <p:extLst>
      <p:ext uri="{BB962C8B-B14F-4D97-AF65-F5344CB8AC3E}">
        <p14:creationId xmlns:p14="http://schemas.microsoft.com/office/powerpoint/2010/main" val="32306376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84E37D8-FE61-0B5B-740D-C711528DA8B1}"/>
              </a:ext>
            </a:extLst>
          </p:cNvPr>
          <p:cNvSpPr>
            <a:spLocks noGrp="1"/>
          </p:cNvSpPr>
          <p:nvPr>
            <p:ph type="title"/>
          </p:nvPr>
        </p:nvSpPr>
        <p:spPr>
          <a:xfrm>
            <a:off x="1371597" y="348865"/>
            <a:ext cx="10044023" cy="877729"/>
          </a:xfrm>
        </p:spPr>
        <p:txBody>
          <a:bodyPr anchor="ctr">
            <a:normAutofit/>
          </a:bodyPr>
          <a:lstStyle/>
          <a:p>
            <a:r>
              <a:rPr lang="en-US" sz="4000" b="1" dirty="0">
                <a:solidFill>
                  <a:srgbClr val="FFFFFF"/>
                </a:solidFill>
              </a:rPr>
              <a:t>Outline</a:t>
            </a:r>
          </a:p>
        </p:txBody>
      </p:sp>
      <p:graphicFrame>
        <p:nvGraphicFramePr>
          <p:cNvPr id="7" name="Content Placeholder 2">
            <a:extLst>
              <a:ext uri="{FF2B5EF4-FFF2-40B4-BE49-F238E27FC236}">
                <a16:creationId xmlns:a16="http://schemas.microsoft.com/office/drawing/2014/main" id="{A64A0FD8-971D-A5A6-4883-96FD62A966F9}"/>
              </a:ext>
            </a:extLst>
          </p:cNvPr>
          <p:cNvGraphicFramePr>
            <a:graphicFrameLocks noGrp="1"/>
          </p:cNvGraphicFramePr>
          <p:nvPr>
            <p:ph idx="1"/>
            <p:extLst>
              <p:ext uri="{D42A27DB-BD31-4B8C-83A1-F6EECF244321}">
                <p14:modId xmlns:p14="http://schemas.microsoft.com/office/powerpoint/2010/main" val="868734517"/>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354988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79B5141-7D93-93C5-EB71-544784730023}"/>
              </a:ext>
            </a:extLst>
          </p:cNvPr>
          <p:cNvPicPr>
            <a:picLocks noChangeAspect="1"/>
          </p:cNvPicPr>
          <p:nvPr/>
        </p:nvPicPr>
        <p:blipFill>
          <a:blip r:embed="rId2"/>
          <a:stretch>
            <a:fillRect/>
          </a:stretch>
        </p:blipFill>
        <p:spPr>
          <a:xfrm>
            <a:off x="1182017" y="2296189"/>
            <a:ext cx="9381830" cy="2077158"/>
          </a:xfrm>
          <a:prstGeom prst="rect">
            <a:avLst/>
          </a:prstGeom>
          <a:ln>
            <a:solidFill>
              <a:schemeClr val="tx1"/>
            </a:solidFill>
          </a:ln>
        </p:spPr>
      </p:pic>
      <p:pic>
        <p:nvPicPr>
          <p:cNvPr id="7" name="Picture 6">
            <a:extLst>
              <a:ext uri="{FF2B5EF4-FFF2-40B4-BE49-F238E27FC236}">
                <a16:creationId xmlns:a16="http://schemas.microsoft.com/office/drawing/2014/main" id="{E66E5000-76BF-7778-1127-3B4FC4E0B53F}"/>
              </a:ext>
            </a:extLst>
          </p:cNvPr>
          <p:cNvPicPr>
            <a:picLocks noChangeAspect="1"/>
          </p:cNvPicPr>
          <p:nvPr/>
        </p:nvPicPr>
        <p:blipFill>
          <a:blip r:embed="rId3"/>
          <a:stretch>
            <a:fillRect/>
          </a:stretch>
        </p:blipFill>
        <p:spPr>
          <a:xfrm>
            <a:off x="2597285" y="4437337"/>
            <a:ext cx="7373174" cy="2281137"/>
          </a:xfrm>
          <a:prstGeom prst="rect">
            <a:avLst/>
          </a:prstGeom>
          <a:ln>
            <a:solidFill>
              <a:schemeClr val="tx1"/>
            </a:solidFill>
          </a:ln>
        </p:spPr>
      </p:pic>
      <p:pic>
        <p:nvPicPr>
          <p:cNvPr id="6" name="Picture 5">
            <a:extLst>
              <a:ext uri="{FF2B5EF4-FFF2-40B4-BE49-F238E27FC236}">
                <a16:creationId xmlns:a16="http://schemas.microsoft.com/office/drawing/2014/main" id="{ECB9D66A-96D4-4E7F-C745-B81072053D92}"/>
              </a:ext>
            </a:extLst>
          </p:cNvPr>
          <p:cNvPicPr>
            <a:picLocks noChangeAspect="1"/>
          </p:cNvPicPr>
          <p:nvPr/>
        </p:nvPicPr>
        <p:blipFill>
          <a:blip r:embed="rId4"/>
          <a:stretch>
            <a:fillRect/>
          </a:stretch>
        </p:blipFill>
        <p:spPr>
          <a:xfrm>
            <a:off x="0" y="0"/>
            <a:ext cx="8531157" cy="2232199"/>
          </a:xfrm>
          <a:prstGeom prst="rect">
            <a:avLst/>
          </a:prstGeom>
          <a:ln>
            <a:solidFill>
              <a:schemeClr val="tx1"/>
            </a:solidFill>
          </a:ln>
        </p:spPr>
      </p:pic>
    </p:spTree>
    <p:extLst>
      <p:ext uri="{BB962C8B-B14F-4D97-AF65-F5344CB8AC3E}">
        <p14:creationId xmlns:p14="http://schemas.microsoft.com/office/powerpoint/2010/main" val="3533102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Freeform: Shape 18">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719F07E4-FCC3-F348-B477-D5EEDD506836}"/>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4000" kern="1200">
                <a:solidFill>
                  <a:srgbClr val="FFFFFF"/>
                </a:solidFill>
                <a:latin typeface="+mj-lt"/>
                <a:ea typeface="+mj-ea"/>
                <a:cs typeface="+mj-cs"/>
              </a:rPr>
              <a:t>Ancestry of GWAS participants over time shows a bias</a:t>
            </a:r>
          </a:p>
        </p:txBody>
      </p:sp>
      <p:pic>
        <p:nvPicPr>
          <p:cNvPr id="6" name="Content Placeholder 5">
            <a:extLst>
              <a:ext uri="{FF2B5EF4-FFF2-40B4-BE49-F238E27FC236}">
                <a16:creationId xmlns:a16="http://schemas.microsoft.com/office/drawing/2014/main" id="{039EC983-5AEB-F05F-0963-BB6DB71B1740}"/>
              </a:ext>
            </a:extLst>
          </p:cNvPr>
          <p:cNvPicPr>
            <a:picLocks noGrp="1" noChangeAspect="1"/>
          </p:cNvPicPr>
          <p:nvPr>
            <p:ph idx="1"/>
          </p:nvPr>
        </p:nvPicPr>
        <p:blipFill>
          <a:blip r:embed="rId2"/>
          <a:stretch>
            <a:fillRect/>
          </a:stretch>
        </p:blipFill>
        <p:spPr>
          <a:xfrm>
            <a:off x="4502428" y="1098696"/>
            <a:ext cx="7225748" cy="4660607"/>
          </a:xfrm>
          <a:prstGeom prst="rect">
            <a:avLst/>
          </a:prstGeom>
        </p:spPr>
      </p:pic>
      <p:pic>
        <p:nvPicPr>
          <p:cNvPr id="4" name="Picture 3">
            <a:extLst>
              <a:ext uri="{FF2B5EF4-FFF2-40B4-BE49-F238E27FC236}">
                <a16:creationId xmlns:a16="http://schemas.microsoft.com/office/drawing/2014/main" id="{F0CA6B4B-0297-D626-9844-7F589CCAB0B6}"/>
              </a:ext>
            </a:extLst>
          </p:cNvPr>
          <p:cNvPicPr>
            <a:picLocks noChangeAspect="1"/>
          </p:cNvPicPr>
          <p:nvPr/>
        </p:nvPicPr>
        <p:blipFill>
          <a:blip r:embed="rId3"/>
          <a:stretch>
            <a:fillRect/>
          </a:stretch>
        </p:blipFill>
        <p:spPr>
          <a:xfrm>
            <a:off x="9805481" y="6233650"/>
            <a:ext cx="2386519" cy="624350"/>
          </a:xfrm>
          <a:prstGeom prst="rect">
            <a:avLst/>
          </a:prstGeom>
        </p:spPr>
      </p:pic>
    </p:spTree>
    <p:extLst>
      <p:ext uri="{BB962C8B-B14F-4D97-AF65-F5344CB8AC3E}">
        <p14:creationId xmlns:p14="http://schemas.microsoft.com/office/powerpoint/2010/main" val="26791205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151139A-886F-4B97-8815-729AD3831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3" name="Rectangle 12">
            <a:extLst>
              <a:ext uri="{FF2B5EF4-FFF2-40B4-BE49-F238E27FC236}">
                <a16:creationId xmlns:a16="http://schemas.microsoft.com/office/drawing/2014/main" id="{5428AC11-BFDF-42EF-80FF-717BBF9090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08628" y="1408629"/>
            <a:ext cx="6858000" cy="4040744"/>
          </a:xfrm>
          <a:prstGeom prst="rect">
            <a:avLst/>
          </a:prstGeom>
          <a:gradFill>
            <a:gsLst>
              <a:gs pos="1100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2CC56AF6-38E4-490B-8E2B-1A1037B4ED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9565" y="2659832"/>
            <a:ext cx="4355594" cy="4040742"/>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2339A6F5-AD6A-4D80-8AD9-6290D13AC4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513"/>
            <a:ext cx="6857572" cy="3581401"/>
          </a:xfrm>
          <a:prstGeom prst="rect">
            <a:avLst/>
          </a:prstGeom>
          <a:gradFill>
            <a:gsLst>
              <a:gs pos="0">
                <a:srgbClr val="000000">
                  <a:alpha val="61000"/>
                </a:srgbClr>
              </a:gs>
              <a:gs pos="95000">
                <a:schemeClr val="accent5">
                  <a:alpha val="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4871804-5ED7-C875-3534-A9C617CA7BB0}"/>
              </a:ext>
            </a:extLst>
          </p:cNvPr>
          <p:cNvSpPr>
            <a:spLocks noGrp="1"/>
          </p:cNvSpPr>
          <p:nvPr>
            <p:ph type="title"/>
          </p:nvPr>
        </p:nvSpPr>
        <p:spPr>
          <a:xfrm>
            <a:off x="660042" y="2945176"/>
            <a:ext cx="2878688" cy="2757975"/>
          </a:xfrm>
        </p:spPr>
        <p:txBody>
          <a:bodyPr vert="horz" lIns="91440" tIns="45720" rIns="91440" bIns="45720" rtlCol="0" anchor="t">
            <a:normAutofit/>
          </a:bodyPr>
          <a:lstStyle/>
          <a:p>
            <a:r>
              <a:rPr lang="en-US" sz="2800">
                <a:solidFill>
                  <a:srgbClr val="FFFFFF"/>
                </a:solidFill>
              </a:rPr>
              <a:t>Ancestry representation in the first decade of polygenic scoring studies shows a bias</a:t>
            </a:r>
          </a:p>
        </p:txBody>
      </p:sp>
      <p:pic>
        <p:nvPicPr>
          <p:cNvPr id="6" name="Picture 5">
            <a:extLst>
              <a:ext uri="{FF2B5EF4-FFF2-40B4-BE49-F238E27FC236}">
                <a16:creationId xmlns:a16="http://schemas.microsoft.com/office/drawing/2014/main" id="{201E1B34-3B4C-6BF3-505F-174883E5C782}"/>
              </a:ext>
            </a:extLst>
          </p:cNvPr>
          <p:cNvPicPr>
            <a:picLocks noChangeAspect="1"/>
          </p:cNvPicPr>
          <p:nvPr/>
        </p:nvPicPr>
        <p:blipFill>
          <a:blip r:embed="rId2"/>
          <a:stretch>
            <a:fillRect/>
          </a:stretch>
        </p:blipFill>
        <p:spPr>
          <a:xfrm>
            <a:off x="9044587" y="6157701"/>
            <a:ext cx="3147413" cy="700299"/>
          </a:xfrm>
          <a:prstGeom prst="rect">
            <a:avLst/>
          </a:prstGeom>
        </p:spPr>
      </p:pic>
      <p:pic>
        <p:nvPicPr>
          <p:cNvPr id="5" name="Picture 4">
            <a:extLst>
              <a:ext uri="{FF2B5EF4-FFF2-40B4-BE49-F238E27FC236}">
                <a16:creationId xmlns:a16="http://schemas.microsoft.com/office/drawing/2014/main" id="{B51939CB-CD84-5555-DA78-CAF56700CE74}"/>
              </a:ext>
            </a:extLst>
          </p:cNvPr>
          <p:cNvPicPr>
            <a:picLocks noChangeAspect="1"/>
          </p:cNvPicPr>
          <p:nvPr/>
        </p:nvPicPr>
        <p:blipFill>
          <a:blip r:embed="rId3"/>
          <a:stretch>
            <a:fillRect/>
          </a:stretch>
        </p:blipFill>
        <p:spPr>
          <a:xfrm>
            <a:off x="4417895" y="1068561"/>
            <a:ext cx="7658251" cy="4020580"/>
          </a:xfrm>
          <a:prstGeom prst="rect">
            <a:avLst/>
          </a:prstGeom>
        </p:spPr>
      </p:pic>
    </p:spTree>
    <p:extLst>
      <p:ext uri="{BB962C8B-B14F-4D97-AF65-F5344CB8AC3E}">
        <p14:creationId xmlns:p14="http://schemas.microsoft.com/office/powerpoint/2010/main" val="28339376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Freeform: Shape 18">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AE9A756A-E553-261A-D943-15D5BC6A9E13}"/>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2500" kern="1200">
                <a:solidFill>
                  <a:srgbClr val="FFFFFF"/>
                </a:solidFill>
                <a:latin typeface="+mj-lt"/>
                <a:ea typeface="+mj-ea"/>
                <a:cs typeface="+mj-cs"/>
              </a:rPr>
              <a:t>Prediction accuracy relative to European-ancestry individuals across 17 quantitative traits and 5 continental populations in the UKBB</a:t>
            </a:r>
          </a:p>
        </p:txBody>
      </p:sp>
      <p:pic>
        <p:nvPicPr>
          <p:cNvPr id="5" name="Content Placeholder 4">
            <a:extLst>
              <a:ext uri="{FF2B5EF4-FFF2-40B4-BE49-F238E27FC236}">
                <a16:creationId xmlns:a16="http://schemas.microsoft.com/office/drawing/2014/main" id="{A36659CB-0E34-3471-0F56-163FB8A570AB}"/>
              </a:ext>
            </a:extLst>
          </p:cNvPr>
          <p:cNvPicPr>
            <a:picLocks noGrp="1" noChangeAspect="1"/>
          </p:cNvPicPr>
          <p:nvPr>
            <p:ph idx="1"/>
          </p:nvPr>
        </p:nvPicPr>
        <p:blipFill>
          <a:blip r:embed="rId2"/>
          <a:stretch>
            <a:fillRect/>
          </a:stretch>
        </p:blipFill>
        <p:spPr>
          <a:xfrm>
            <a:off x="4502428" y="1207083"/>
            <a:ext cx="7225748" cy="4443834"/>
          </a:xfrm>
          <a:prstGeom prst="rect">
            <a:avLst/>
          </a:prstGeom>
        </p:spPr>
      </p:pic>
      <p:pic>
        <p:nvPicPr>
          <p:cNvPr id="6" name="Picture 5">
            <a:extLst>
              <a:ext uri="{FF2B5EF4-FFF2-40B4-BE49-F238E27FC236}">
                <a16:creationId xmlns:a16="http://schemas.microsoft.com/office/drawing/2014/main" id="{1F5B20DF-9DAB-9F7A-CE80-95DD5DA19ECC}"/>
              </a:ext>
            </a:extLst>
          </p:cNvPr>
          <p:cNvPicPr>
            <a:picLocks noChangeAspect="1"/>
          </p:cNvPicPr>
          <p:nvPr/>
        </p:nvPicPr>
        <p:blipFill>
          <a:blip r:embed="rId3"/>
          <a:stretch>
            <a:fillRect/>
          </a:stretch>
        </p:blipFill>
        <p:spPr>
          <a:xfrm>
            <a:off x="9805481" y="6233650"/>
            <a:ext cx="2386519" cy="624350"/>
          </a:xfrm>
          <a:prstGeom prst="rect">
            <a:avLst/>
          </a:prstGeom>
        </p:spPr>
      </p:pic>
    </p:spTree>
    <p:extLst>
      <p:ext uri="{BB962C8B-B14F-4D97-AF65-F5344CB8AC3E}">
        <p14:creationId xmlns:p14="http://schemas.microsoft.com/office/powerpoint/2010/main" val="34324526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3">
            <a:extLst>
              <a:ext uri="{FF2B5EF4-FFF2-40B4-BE49-F238E27FC236}">
                <a16:creationId xmlns:a16="http://schemas.microsoft.com/office/drawing/2014/main" id="{B712E947-0734-45F9-9C4F-41114EC3A3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7C49C16-FDB0-6E53-CC3B-548EA29999FD}"/>
              </a:ext>
            </a:extLst>
          </p:cNvPr>
          <p:cNvSpPr>
            <a:spLocks noGrp="1"/>
          </p:cNvSpPr>
          <p:nvPr>
            <p:ph type="title"/>
          </p:nvPr>
        </p:nvSpPr>
        <p:spPr>
          <a:xfrm>
            <a:off x="29308" y="0"/>
            <a:ext cx="12162690" cy="1225899"/>
          </a:xfrm>
        </p:spPr>
        <p:txBody>
          <a:bodyPr anchor="b">
            <a:normAutofit/>
          </a:bodyPr>
          <a:lstStyle/>
          <a:p>
            <a:r>
              <a:rPr lang="en-US" sz="2500" dirty="0"/>
              <a:t>The individual-level accuracy for height PGS decreases across the genetic ancestry continuum in ATLAS</a:t>
            </a:r>
          </a:p>
        </p:txBody>
      </p:sp>
      <p:pic>
        <p:nvPicPr>
          <p:cNvPr id="9" name="Picture 8">
            <a:extLst>
              <a:ext uri="{FF2B5EF4-FFF2-40B4-BE49-F238E27FC236}">
                <a16:creationId xmlns:a16="http://schemas.microsoft.com/office/drawing/2014/main" id="{4166457E-A116-1236-9E72-5A2315022F6F}"/>
              </a:ext>
            </a:extLst>
          </p:cNvPr>
          <p:cNvPicPr>
            <a:picLocks noChangeAspect="1"/>
          </p:cNvPicPr>
          <p:nvPr/>
        </p:nvPicPr>
        <p:blipFill rotWithShape="1">
          <a:blip r:embed="rId2"/>
          <a:srcRect b="31631"/>
          <a:stretch/>
        </p:blipFill>
        <p:spPr>
          <a:xfrm>
            <a:off x="589939" y="1461119"/>
            <a:ext cx="8302851" cy="4938617"/>
          </a:xfrm>
          <a:prstGeom prst="rect">
            <a:avLst/>
          </a:prstGeom>
        </p:spPr>
      </p:pic>
      <p:pic>
        <p:nvPicPr>
          <p:cNvPr id="8" name="Picture 7">
            <a:extLst>
              <a:ext uri="{FF2B5EF4-FFF2-40B4-BE49-F238E27FC236}">
                <a16:creationId xmlns:a16="http://schemas.microsoft.com/office/drawing/2014/main" id="{4FB3B318-4127-8FBE-0133-FD83CD1670AB}"/>
              </a:ext>
            </a:extLst>
          </p:cNvPr>
          <p:cNvPicPr>
            <a:picLocks noChangeAspect="1"/>
          </p:cNvPicPr>
          <p:nvPr/>
        </p:nvPicPr>
        <p:blipFill>
          <a:blip r:embed="rId3"/>
          <a:stretch>
            <a:fillRect/>
          </a:stretch>
        </p:blipFill>
        <p:spPr>
          <a:xfrm>
            <a:off x="9509944" y="5600361"/>
            <a:ext cx="2682054" cy="838141"/>
          </a:xfrm>
          <a:prstGeom prst="rect">
            <a:avLst/>
          </a:prstGeom>
        </p:spPr>
      </p:pic>
      <p:sp>
        <p:nvSpPr>
          <p:cNvPr id="12" name="Rectangle 15">
            <a:extLst>
              <a:ext uri="{FF2B5EF4-FFF2-40B4-BE49-F238E27FC236}">
                <a16:creationId xmlns:a16="http://schemas.microsoft.com/office/drawing/2014/main" id="{5A65989E-BBD5-44D7-AA86-7AFD5D46BB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56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7">
            <a:extLst>
              <a:ext uri="{FF2B5EF4-FFF2-40B4-BE49-F238E27FC236}">
                <a16:creationId xmlns:a16="http://schemas.microsoft.com/office/drawing/2014/main" id="{231A2881-D8D7-4A7D-ACA3-E9F849F853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8363FB48-63C8-61A9-CBB7-8DE87F43B08D}"/>
              </a:ext>
            </a:extLst>
          </p:cNvPr>
          <p:cNvSpPr txBox="1"/>
          <p:nvPr/>
        </p:nvSpPr>
        <p:spPr>
          <a:xfrm>
            <a:off x="9701681" y="1981969"/>
            <a:ext cx="2416428" cy="2585323"/>
          </a:xfrm>
          <a:prstGeom prst="rect">
            <a:avLst/>
          </a:prstGeom>
          <a:noFill/>
        </p:spPr>
        <p:txBody>
          <a:bodyPr wrap="square">
            <a:spAutoFit/>
          </a:bodyPr>
          <a:lstStyle/>
          <a:p>
            <a:r>
              <a:rPr lang="en-US" b="1" dirty="0"/>
              <a:t>EA</a:t>
            </a:r>
            <a:r>
              <a:rPr lang="en-US" dirty="0"/>
              <a:t>, European American; </a:t>
            </a:r>
          </a:p>
          <a:p>
            <a:r>
              <a:rPr lang="en-US" b="1" dirty="0"/>
              <a:t>HL</a:t>
            </a:r>
            <a:r>
              <a:rPr lang="en-US" dirty="0"/>
              <a:t>, Hispanic Latino American; </a:t>
            </a:r>
          </a:p>
          <a:p>
            <a:r>
              <a:rPr lang="en-US" b="1" dirty="0"/>
              <a:t>SAA</a:t>
            </a:r>
            <a:r>
              <a:rPr lang="en-US" dirty="0"/>
              <a:t>, South Asian American; </a:t>
            </a:r>
          </a:p>
          <a:p>
            <a:r>
              <a:rPr lang="en-US" b="1" dirty="0"/>
              <a:t>EAA</a:t>
            </a:r>
            <a:r>
              <a:rPr lang="en-US" dirty="0"/>
              <a:t>, East Asian American; </a:t>
            </a:r>
          </a:p>
          <a:p>
            <a:r>
              <a:rPr lang="en-US" b="1" dirty="0"/>
              <a:t>AA</a:t>
            </a:r>
            <a:r>
              <a:rPr lang="en-US" dirty="0"/>
              <a:t>, African American.</a:t>
            </a:r>
          </a:p>
        </p:txBody>
      </p:sp>
    </p:spTree>
    <p:extLst>
      <p:ext uri="{BB962C8B-B14F-4D97-AF65-F5344CB8AC3E}">
        <p14:creationId xmlns:p14="http://schemas.microsoft.com/office/powerpoint/2010/main" val="2712656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DF91F20-B96F-4F77-AC3E-2CDD3BAA10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200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3D487F7-9050-4871-B351-34A72ADB29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484" y="-1"/>
            <a:ext cx="8111296" cy="6858000"/>
          </a:xfrm>
          <a:prstGeom prst="rect">
            <a:avLst/>
          </a:prstGeom>
          <a:gradFill>
            <a:gsLst>
              <a:gs pos="8000">
                <a:srgbClr val="000000">
                  <a:alpha val="94000"/>
                </a:srgbClr>
              </a:gs>
              <a:gs pos="100000">
                <a:schemeClr val="accent1"/>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43C27DD-EF6A-4C48-9669-C2970E71A8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858281" y="-401562"/>
            <a:ext cx="6858004" cy="7661129"/>
          </a:xfrm>
          <a:prstGeom prst="rect">
            <a:avLst/>
          </a:prstGeom>
          <a:gradFill>
            <a:gsLst>
              <a:gs pos="0">
                <a:schemeClr val="accent1">
                  <a:alpha val="23000"/>
                </a:schemeClr>
              </a:gs>
              <a:gs pos="71000">
                <a:schemeClr val="accent1">
                  <a:lumMod val="50000"/>
                  <a:alpha val="0"/>
                </a:schemeClr>
              </a:gs>
              <a:gs pos="100000">
                <a:srgbClr val="000000">
                  <a:alpha val="0"/>
                </a:srgb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C84384FE-1C88-4CAA-8FB8-2313A3AE73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7519" y="-1"/>
            <a:ext cx="8118331" cy="6858000"/>
          </a:xfrm>
          <a:prstGeom prst="rect">
            <a:avLst/>
          </a:prstGeom>
          <a:gradFill>
            <a:gsLst>
              <a:gs pos="14000">
                <a:schemeClr val="accent1">
                  <a:alpha val="0"/>
                </a:schemeClr>
              </a:gs>
              <a:gs pos="100000">
                <a:srgbClr val="000000">
                  <a:alpha val="82000"/>
                </a:srgb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a:extLst>
              <a:ext uri="{FF2B5EF4-FFF2-40B4-BE49-F238E27FC236}">
                <a16:creationId xmlns:a16="http://schemas.microsoft.com/office/drawing/2014/main" id="{87B6A113-58CD-406C-BCE4-6E1F1F2BE6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5449520">
            <a:off x="2569700" y="983306"/>
            <a:ext cx="5005754" cy="5005754"/>
          </a:xfrm>
          <a:prstGeom prst="ellipse">
            <a:avLst/>
          </a:prstGeom>
          <a:gradFill>
            <a:gsLst>
              <a:gs pos="17000">
                <a:schemeClr val="accent1">
                  <a:lumMod val="75000"/>
                  <a:alpha val="0"/>
                </a:schemeClr>
              </a:gs>
              <a:gs pos="82000">
                <a:srgbClr val="000000">
                  <a:alpha val="24000"/>
                </a:srgbClr>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26F6AAF-E443-A425-7645-C04256037C37}"/>
              </a:ext>
            </a:extLst>
          </p:cNvPr>
          <p:cNvSpPr>
            <a:spLocks noGrp="1"/>
          </p:cNvSpPr>
          <p:nvPr>
            <p:ph type="title"/>
          </p:nvPr>
        </p:nvSpPr>
        <p:spPr>
          <a:xfrm>
            <a:off x="1011948" y="857251"/>
            <a:ext cx="6219582" cy="3160113"/>
          </a:xfrm>
        </p:spPr>
        <p:txBody>
          <a:bodyPr vert="horz" lIns="91440" tIns="45720" rIns="91440" bIns="45720" rtlCol="0" anchor="b">
            <a:normAutofit/>
          </a:bodyPr>
          <a:lstStyle/>
          <a:p>
            <a:r>
              <a:rPr lang="en-US" sz="4800" kern="1200" dirty="0">
                <a:solidFill>
                  <a:srgbClr val="FFFFFF"/>
                </a:solidFill>
                <a:latin typeface="+mj-lt"/>
                <a:ea typeface="+mj-ea"/>
                <a:cs typeface="+mj-cs"/>
              </a:rPr>
              <a:t>We will explore this together using </a:t>
            </a:r>
            <a:r>
              <a:rPr lang="en-US" sz="4800" b="1" u="sng" kern="1200" dirty="0">
                <a:solidFill>
                  <a:srgbClr val="FFFFFF"/>
                </a:solidFill>
                <a:latin typeface="+mj-lt"/>
                <a:ea typeface="+mj-ea"/>
                <a:cs typeface="+mj-cs"/>
              </a:rPr>
              <a:t>your</a:t>
            </a:r>
            <a:r>
              <a:rPr lang="en-US" sz="4800" kern="1200" dirty="0">
                <a:solidFill>
                  <a:srgbClr val="FFFFFF"/>
                </a:solidFill>
                <a:latin typeface="+mj-lt"/>
                <a:ea typeface="+mj-ea"/>
                <a:cs typeface="+mj-cs"/>
              </a:rPr>
              <a:t> favorite disease/trait!</a:t>
            </a:r>
          </a:p>
        </p:txBody>
      </p:sp>
      <p:sp>
        <p:nvSpPr>
          <p:cNvPr id="20" name="Rectangle 19">
            <a:extLst>
              <a:ext uri="{FF2B5EF4-FFF2-40B4-BE49-F238E27FC236}">
                <a16:creationId xmlns:a16="http://schemas.microsoft.com/office/drawing/2014/main" id="{05A1AA86-B7E6-4C02-AA34-F1A25CD4CC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7518" y="4354178"/>
            <a:ext cx="8118330" cy="2503817"/>
          </a:xfrm>
          <a:prstGeom prst="rect">
            <a:avLst/>
          </a:prstGeom>
          <a:gradFill>
            <a:gsLst>
              <a:gs pos="0">
                <a:schemeClr val="accent1">
                  <a:lumMod val="75000"/>
                  <a:alpha val="33000"/>
                </a:schemeClr>
              </a:gs>
              <a:gs pos="83000">
                <a:srgbClr val="000000">
                  <a:alpha val="21000"/>
                </a:srgb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Graphic 6" descr="Search">
            <a:extLst>
              <a:ext uri="{FF2B5EF4-FFF2-40B4-BE49-F238E27FC236}">
                <a16:creationId xmlns:a16="http://schemas.microsoft.com/office/drawing/2014/main" id="{BB0A7F80-1E65-9FF4-BF52-3FC386256F9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560981" y="1842090"/>
            <a:ext cx="3173819" cy="3173819"/>
          </a:xfrm>
          <a:prstGeom prst="rect">
            <a:avLst/>
          </a:prstGeom>
        </p:spPr>
      </p:pic>
    </p:spTree>
    <p:extLst>
      <p:ext uri="{BB962C8B-B14F-4D97-AF65-F5344CB8AC3E}">
        <p14:creationId xmlns:p14="http://schemas.microsoft.com/office/powerpoint/2010/main" val="38889796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8D9A42-D6AB-3DEC-132E-1A09DA50731E}"/>
              </a:ext>
            </a:extLst>
          </p:cNvPr>
          <p:cNvSpPr>
            <a:spLocks noGrp="1"/>
          </p:cNvSpPr>
          <p:nvPr>
            <p:ph type="title"/>
          </p:nvPr>
        </p:nvSpPr>
        <p:spPr/>
        <p:txBody>
          <a:bodyPr>
            <a:normAutofit fontScale="90000"/>
          </a:bodyPr>
          <a:lstStyle/>
          <a:p>
            <a:r>
              <a:rPr lang="en-US" dirty="0">
                <a:solidFill>
                  <a:schemeClr val="tx1"/>
                </a:solidFill>
              </a:rPr>
              <a:t>The Polygenic Score Catalog as an open database for reproducibility and systematic evaluation</a:t>
            </a:r>
            <a:br>
              <a:rPr lang="en-US" dirty="0">
                <a:solidFill>
                  <a:schemeClr val="tx1"/>
                </a:solidFill>
              </a:rPr>
            </a:br>
            <a:endParaRPr lang="en-US" dirty="0"/>
          </a:p>
        </p:txBody>
      </p:sp>
      <p:sp>
        <p:nvSpPr>
          <p:cNvPr id="3" name="Content Placeholder 2">
            <a:extLst>
              <a:ext uri="{FF2B5EF4-FFF2-40B4-BE49-F238E27FC236}">
                <a16:creationId xmlns:a16="http://schemas.microsoft.com/office/drawing/2014/main" id="{E40217D8-3C35-B3E1-1AFD-ADF50A15F154}"/>
              </a:ext>
            </a:extLst>
          </p:cNvPr>
          <p:cNvSpPr>
            <a:spLocks noGrp="1"/>
          </p:cNvSpPr>
          <p:nvPr>
            <p:ph idx="1"/>
          </p:nvPr>
        </p:nvSpPr>
        <p:spPr/>
        <p:txBody>
          <a:bodyPr/>
          <a:lstStyle/>
          <a:p>
            <a:r>
              <a:rPr lang="en-US" dirty="0">
                <a:hlinkClick r:id="rId2"/>
              </a:rPr>
              <a:t>https://www.pgscatalog.org</a:t>
            </a:r>
            <a:endParaRPr lang="en-US" dirty="0"/>
          </a:p>
          <a:p>
            <a:endParaRPr lang="en-US" dirty="0"/>
          </a:p>
        </p:txBody>
      </p:sp>
      <p:pic>
        <p:nvPicPr>
          <p:cNvPr id="5" name="Picture 4">
            <a:extLst>
              <a:ext uri="{FF2B5EF4-FFF2-40B4-BE49-F238E27FC236}">
                <a16:creationId xmlns:a16="http://schemas.microsoft.com/office/drawing/2014/main" id="{D7C3282C-19E7-C22C-E15D-F299AE6C5868}"/>
              </a:ext>
            </a:extLst>
          </p:cNvPr>
          <p:cNvPicPr>
            <a:picLocks noChangeAspect="1"/>
          </p:cNvPicPr>
          <p:nvPr/>
        </p:nvPicPr>
        <p:blipFill>
          <a:blip r:embed="rId3"/>
          <a:stretch>
            <a:fillRect/>
          </a:stretch>
        </p:blipFill>
        <p:spPr>
          <a:xfrm>
            <a:off x="0" y="2924413"/>
            <a:ext cx="12192000" cy="2153762"/>
          </a:xfrm>
          <a:prstGeom prst="rect">
            <a:avLst/>
          </a:prstGeom>
        </p:spPr>
      </p:pic>
    </p:spTree>
    <p:extLst>
      <p:ext uri="{BB962C8B-B14F-4D97-AF65-F5344CB8AC3E}">
        <p14:creationId xmlns:p14="http://schemas.microsoft.com/office/powerpoint/2010/main" val="20770145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621461F-3395-BFB3-32A4-A0998E251D3E}"/>
              </a:ext>
            </a:extLst>
          </p:cNvPr>
          <p:cNvSpPr>
            <a:spLocks noGrp="1"/>
          </p:cNvSpPr>
          <p:nvPr>
            <p:ph type="title"/>
          </p:nvPr>
        </p:nvSpPr>
        <p:spPr>
          <a:xfrm>
            <a:off x="466722" y="586855"/>
            <a:ext cx="3201366" cy="3387497"/>
          </a:xfrm>
        </p:spPr>
        <p:txBody>
          <a:bodyPr anchor="b">
            <a:normAutofit/>
          </a:bodyPr>
          <a:lstStyle/>
          <a:p>
            <a:pPr algn="r"/>
            <a:r>
              <a:rPr lang="en-US" sz="4000">
                <a:solidFill>
                  <a:srgbClr val="FFFFFF"/>
                </a:solidFill>
              </a:rPr>
              <a:t>Background on this catalog</a:t>
            </a:r>
          </a:p>
        </p:txBody>
      </p:sp>
      <p:sp>
        <p:nvSpPr>
          <p:cNvPr id="3" name="Content Placeholder 2">
            <a:extLst>
              <a:ext uri="{FF2B5EF4-FFF2-40B4-BE49-F238E27FC236}">
                <a16:creationId xmlns:a16="http://schemas.microsoft.com/office/drawing/2014/main" id="{2C397BCA-2B1E-EC1B-707A-5113F930AD56}"/>
              </a:ext>
            </a:extLst>
          </p:cNvPr>
          <p:cNvSpPr>
            <a:spLocks noGrp="1"/>
          </p:cNvSpPr>
          <p:nvPr>
            <p:ph idx="1"/>
          </p:nvPr>
        </p:nvSpPr>
        <p:spPr>
          <a:xfrm>
            <a:off x="4810259" y="649480"/>
            <a:ext cx="6555347" cy="5546047"/>
          </a:xfrm>
        </p:spPr>
        <p:txBody>
          <a:bodyPr anchor="ctr">
            <a:normAutofit/>
          </a:bodyPr>
          <a:lstStyle/>
          <a:p>
            <a:r>
              <a:rPr lang="en-US" dirty="0"/>
              <a:t>The challenges</a:t>
            </a:r>
          </a:p>
          <a:p>
            <a:pPr lvl="1"/>
            <a:r>
              <a:rPr lang="en-US" sz="2800" dirty="0"/>
              <a:t>There are major challenges with using PRS/PGS due to the lack of consensus on what is reported by researchers and how it is expressed. </a:t>
            </a:r>
          </a:p>
          <a:p>
            <a:pPr lvl="1"/>
            <a:r>
              <a:rPr lang="en-US" sz="2800" dirty="0"/>
              <a:t>The underreporting of key PGS information has led to problems comparing different scores that predict the same diseases, and testing which are the most accurate.</a:t>
            </a:r>
          </a:p>
          <a:p>
            <a:endParaRPr lang="en-US" sz="2000" dirty="0"/>
          </a:p>
        </p:txBody>
      </p:sp>
    </p:spTree>
    <p:extLst>
      <p:ext uri="{BB962C8B-B14F-4D97-AF65-F5344CB8AC3E}">
        <p14:creationId xmlns:p14="http://schemas.microsoft.com/office/powerpoint/2010/main" val="2280393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451463E-7EE6-1F46-2FD2-FAAC823C5C81}"/>
              </a:ext>
            </a:extLst>
          </p:cNvPr>
          <p:cNvSpPr>
            <a:spLocks noGrp="1"/>
          </p:cNvSpPr>
          <p:nvPr>
            <p:ph type="title"/>
          </p:nvPr>
        </p:nvSpPr>
        <p:spPr>
          <a:xfrm>
            <a:off x="466722" y="586855"/>
            <a:ext cx="3201366" cy="3387497"/>
          </a:xfrm>
        </p:spPr>
        <p:txBody>
          <a:bodyPr anchor="b">
            <a:normAutofit/>
          </a:bodyPr>
          <a:lstStyle/>
          <a:p>
            <a:pPr algn="r"/>
            <a:r>
              <a:rPr lang="en-US" sz="4000">
                <a:solidFill>
                  <a:srgbClr val="FFFFFF"/>
                </a:solidFill>
              </a:rPr>
              <a:t>Background on this catalog</a:t>
            </a:r>
          </a:p>
        </p:txBody>
      </p:sp>
      <p:sp>
        <p:nvSpPr>
          <p:cNvPr id="3" name="Content Placeholder 2">
            <a:extLst>
              <a:ext uri="{FF2B5EF4-FFF2-40B4-BE49-F238E27FC236}">
                <a16:creationId xmlns:a16="http://schemas.microsoft.com/office/drawing/2014/main" id="{4C536E0E-C823-0F8F-02C2-655714FF05A3}"/>
              </a:ext>
            </a:extLst>
          </p:cNvPr>
          <p:cNvSpPr>
            <a:spLocks noGrp="1"/>
          </p:cNvSpPr>
          <p:nvPr>
            <p:ph idx="1"/>
          </p:nvPr>
        </p:nvSpPr>
        <p:spPr>
          <a:xfrm>
            <a:off x="4810259" y="649480"/>
            <a:ext cx="6555347" cy="5546047"/>
          </a:xfrm>
        </p:spPr>
        <p:txBody>
          <a:bodyPr anchor="ctr">
            <a:normAutofit/>
          </a:bodyPr>
          <a:lstStyle/>
          <a:p>
            <a:r>
              <a:rPr lang="en-US" dirty="0"/>
              <a:t>The solution</a:t>
            </a:r>
          </a:p>
          <a:p>
            <a:pPr lvl="1"/>
            <a:r>
              <a:rPr lang="en-US" sz="2800" dirty="0"/>
              <a:t>The PGS catalog is an open resource of published PGSs, that includes full scoring information annotated with the expertly curated metadata. It allows PGSs to be reused and evaluated so their accuracy and clinical value can be fully assessed.</a:t>
            </a:r>
          </a:p>
          <a:p>
            <a:endParaRPr lang="en-US" dirty="0"/>
          </a:p>
        </p:txBody>
      </p:sp>
    </p:spTree>
    <p:extLst>
      <p:ext uri="{BB962C8B-B14F-4D97-AF65-F5344CB8AC3E}">
        <p14:creationId xmlns:p14="http://schemas.microsoft.com/office/powerpoint/2010/main" val="801616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Freeform: Shape 18">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698D9A42-D6AB-3DEC-132E-1A09DA50731E}"/>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4000" kern="1200">
                <a:solidFill>
                  <a:srgbClr val="FFFFFF"/>
                </a:solidFill>
                <a:latin typeface="+mj-lt"/>
                <a:ea typeface="+mj-ea"/>
                <a:cs typeface="+mj-cs"/>
              </a:rPr>
              <a:t>Let’s select a trait</a:t>
            </a:r>
          </a:p>
        </p:txBody>
      </p:sp>
      <p:pic>
        <p:nvPicPr>
          <p:cNvPr id="4" name="Content Placeholder 3">
            <a:extLst>
              <a:ext uri="{FF2B5EF4-FFF2-40B4-BE49-F238E27FC236}">
                <a16:creationId xmlns:a16="http://schemas.microsoft.com/office/drawing/2014/main" id="{543DE22E-E82F-6F40-8EF0-07F01B88E19D}"/>
              </a:ext>
            </a:extLst>
          </p:cNvPr>
          <p:cNvPicPr>
            <a:picLocks noGrp="1" noChangeAspect="1"/>
          </p:cNvPicPr>
          <p:nvPr>
            <p:ph idx="1"/>
          </p:nvPr>
        </p:nvPicPr>
        <p:blipFill>
          <a:blip r:embed="rId2"/>
          <a:stretch>
            <a:fillRect/>
          </a:stretch>
        </p:blipFill>
        <p:spPr>
          <a:xfrm>
            <a:off x="4502428" y="638055"/>
            <a:ext cx="7225748" cy="5581890"/>
          </a:xfrm>
          <a:prstGeom prst="rect">
            <a:avLst/>
          </a:prstGeom>
        </p:spPr>
      </p:pic>
    </p:spTree>
    <p:extLst>
      <p:ext uri="{BB962C8B-B14F-4D97-AF65-F5344CB8AC3E}">
        <p14:creationId xmlns:p14="http://schemas.microsoft.com/office/powerpoint/2010/main" val="21315605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F2147E8-F47D-9413-2007-FB794473A631}"/>
              </a:ext>
            </a:extLst>
          </p:cNvPr>
          <p:cNvSpPr>
            <a:spLocks noGrp="1"/>
          </p:cNvSpPr>
          <p:nvPr>
            <p:ph type="title"/>
          </p:nvPr>
        </p:nvSpPr>
        <p:spPr>
          <a:xfrm>
            <a:off x="1371597" y="348865"/>
            <a:ext cx="10044023" cy="877729"/>
          </a:xfrm>
        </p:spPr>
        <p:txBody>
          <a:bodyPr anchor="ctr">
            <a:normAutofit/>
          </a:bodyPr>
          <a:lstStyle/>
          <a:p>
            <a:r>
              <a:rPr lang="en-US" sz="4000" b="1" dirty="0">
                <a:solidFill>
                  <a:srgbClr val="FFFFFF"/>
                </a:solidFill>
              </a:rPr>
              <a:t>Aims of this lecture</a:t>
            </a:r>
          </a:p>
        </p:txBody>
      </p:sp>
      <p:graphicFrame>
        <p:nvGraphicFramePr>
          <p:cNvPr id="5" name="Content Placeholder 2">
            <a:extLst>
              <a:ext uri="{FF2B5EF4-FFF2-40B4-BE49-F238E27FC236}">
                <a16:creationId xmlns:a16="http://schemas.microsoft.com/office/drawing/2014/main" id="{2A1828B6-C136-38BD-8158-DFE89747D5E9}"/>
              </a:ext>
            </a:extLst>
          </p:cNvPr>
          <p:cNvGraphicFramePr>
            <a:graphicFrameLocks noGrp="1"/>
          </p:cNvGraphicFramePr>
          <p:nvPr>
            <p:ph idx="1"/>
            <p:extLst>
              <p:ext uri="{D42A27DB-BD31-4B8C-83A1-F6EECF244321}">
                <p14:modId xmlns:p14="http://schemas.microsoft.com/office/powerpoint/2010/main" val="533663390"/>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extBox 3">
            <a:extLst>
              <a:ext uri="{FF2B5EF4-FFF2-40B4-BE49-F238E27FC236}">
                <a16:creationId xmlns:a16="http://schemas.microsoft.com/office/drawing/2014/main" id="{02E6843F-C21D-2F46-48F5-6AFB408111AA}"/>
              </a:ext>
            </a:extLst>
          </p:cNvPr>
          <p:cNvSpPr txBox="1"/>
          <p:nvPr/>
        </p:nvSpPr>
        <p:spPr>
          <a:xfrm>
            <a:off x="0" y="6047470"/>
            <a:ext cx="12192000" cy="369332"/>
          </a:xfrm>
          <a:prstGeom prst="rect">
            <a:avLst/>
          </a:prstGeom>
          <a:noFill/>
        </p:spPr>
        <p:txBody>
          <a:bodyPr wrap="square">
            <a:spAutoFit/>
          </a:bodyPr>
          <a:lstStyle/>
          <a:p>
            <a:pPr algn="ctr"/>
            <a:r>
              <a:rPr lang="en-US" dirty="0"/>
              <a:t>All information for the workshop is here </a:t>
            </a:r>
            <a:r>
              <a:rPr lang="en-US" dirty="0">
                <a:hlinkClick r:id="rId7"/>
              </a:rPr>
              <a:t>https://github.com/johnshorter/NSHG-PM2023</a:t>
            </a:r>
            <a:endParaRPr lang="en-US" dirty="0"/>
          </a:p>
        </p:txBody>
      </p:sp>
    </p:spTree>
    <p:extLst>
      <p:ext uri="{BB962C8B-B14F-4D97-AF65-F5344CB8AC3E}">
        <p14:creationId xmlns:p14="http://schemas.microsoft.com/office/powerpoint/2010/main" val="10874724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9621461F-3395-BFB3-32A4-A0998E251D3E}"/>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4000" kern="1200">
                <a:solidFill>
                  <a:srgbClr val="FFFFFF"/>
                </a:solidFill>
                <a:latin typeface="+mj-lt"/>
                <a:ea typeface="+mj-ea"/>
                <a:cs typeface="+mj-cs"/>
              </a:rPr>
              <a:t>Several options to choose from</a:t>
            </a:r>
          </a:p>
        </p:txBody>
      </p:sp>
      <p:pic>
        <p:nvPicPr>
          <p:cNvPr id="7" name="Picture 6">
            <a:extLst>
              <a:ext uri="{FF2B5EF4-FFF2-40B4-BE49-F238E27FC236}">
                <a16:creationId xmlns:a16="http://schemas.microsoft.com/office/drawing/2014/main" id="{5AD6457E-2979-9925-BA6F-1EEF9B0F3A65}"/>
              </a:ext>
            </a:extLst>
          </p:cNvPr>
          <p:cNvPicPr>
            <a:picLocks noChangeAspect="1"/>
          </p:cNvPicPr>
          <p:nvPr/>
        </p:nvPicPr>
        <p:blipFill>
          <a:blip r:embed="rId2"/>
          <a:stretch>
            <a:fillRect/>
          </a:stretch>
        </p:blipFill>
        <p:spPr>
          <a:xfrm>
            <a:off x="4217173" y="2198450"/>
            <a:ext cx="7974827" cy="3488987"/>
          </a:xfrm>
          <a:prstGeom prst="rect">
            <a:avLst/>
          </a:prstGeom>
        </p:spPr>
      </p:pic>
    </p:spTree>
    <p:extLst>
      <p:ext uri="{BB962C8B-B14F-4D97-AF65-F5344CB8AC3E}">
        <p14:creationId xmlns:p14="http://schemas.microsoft.com/office/powerpoint/2010/main" val="27541130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49221C67-84AE-FE15-E28C-89BBBC59E407}"/>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4000" kern="1200">
                <a:solidFill>
                  <a:srgbClr val="FFFFFF"/>
                </a:solidFill>
                <a:latin typeface="+mj-lt"/>
                <a:ea typeface="+mj-ea"/>
                <a:cs typeface="+mj-cs"/>
              </a:rPr>
              <a:t>Let's pick this study</a:t>
            </a:r>
          </a:p>
        </p:txBody>
      </p:sp>
      <p:pic>
        <p:nvPicPr>
          <p:cNvPr id="7" name="Picture 6">
            <a:extLst>
              <a:ext uri="{FF2B5EF4-FFF2-40B4-BE49-F238E27FC236}">
                <a16:creationId xmlns:a16="http://schemas.microsoft.com/office/drawing/2014/main" id="{59F058A3-5EE8-2DA1-DA7F-2B0D3E558B07}"/>
              </a:ext>
            </a:extLst>
          </p:cNvPr>
          <p:cNvPicPr>
            <a:picLocks noChangeAspect="1"/>
          </p:cNvPicPr>
          <p:nvPr/>
        </p:nvPicPr>
        <p:blipFill>
          <a:blip r:embed="rId2"/>
          <a:stretch>
            <a:fillRect/>
          </a:stretch>
        </p:blipFill>
        <p:spPr>
          <a:xfrm>
            <a:off x="4143840" y="2290664"/>
            <a:ext cx="8095019" cy="2318037"/>
          </a:xfrm>
          <a:prstGeom prst="rect">
            <a:avLst/>
          </a:prstGeom>
        </p:spPr>
      </p:pic>
    </p:spTree>
    <p:extLst>
      <p:ext uri="{BB962C8B-B14F-4D97-AF65-F5344CB8AC3E}">
        <p14:creationId xmlns:p14="http://schemas.microsoft.com/office/powerpoint/2010/main" val="429402442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A4B313B-B379-8E67-169D-4DBB61D04D68}"/>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2800" kern="1200">
                <a:solidFill>
                  <a:srgbClr val="FFFFFF"/>
                </a:solidFill>
                <a:latin typeface="+mj-lt"/>
                <a:ea typeface="+mj-ea"/>
                <a:cs typeface="+mj-cs"/>
              </a:rPr>
              <a:t>On this page you will find the number of significant variants, population ancestry, etc.</a:t>
            </a:r>
          </a:p>
        </p:txBody>
      </p:sp>
      <p:sp>
        <p:nvSpPr>
          <p:cNvPr id="4" name="Content Placeholder 3">
            <a:extLst>
              <a:ext uri="{FF2B5EF4-FFF2-40B4-BE49-F238E27FC236}">
                <a16:creationId xmlns:a16="http://schemas.microsoft.com/office/drawing/2014/main" id="{0101A8DB-8B0D-F349-6F92-E6169CA74B28}"/>
              </a:ext>
            </a:extLst>
          </p:cNvPr>
          <p:cNvSpPr>
            <a:spLocks noGrp="1"/>
          </p:cNvSpPr>
          <p:nvPr>
            <p:ph idx="1"/>
          </p:nvPr>
        </p:nvSpPr>
        <p:spPr/>
        <p:txBody>
          <a:bodyPr/>
          <a:lstStyle/>
          <a:p>
            <a:endParaRPr lang="en-US"/>
          </a:p>
        </p:txBody>
      </p:sp>
      <p:pic>
        <p:nvPicPr>
          <p:cNvPr id="7" name="Picture 6">
            <a:extLst>
              <a:ext uri="{FF2B5EF4-FFF2-40B4-BE49-F238E27FC236}">
                <a16:creationId xmlns:a16="http://schemas.microsoft.com/office/drawing/2014/main" id="{C9BAA6C6-CB82-86E7-CE32-58508675C87D}"/>
              </a:ext>
            </a:extLst>
          </p:cNvPr>
          <p:cNvPicPr>
            <a:picLocks noChangeAspect="1"/>
          </p:cNvPicPr>
          <p:nvPr/>
        </p:nvPicPr>
        <p:blipFill>
          <a:blip r:embed="rId2"/>
          <a:stretch>
            <a:fillRect/>
          </a:stretch>
        </p:blipFill>
        <p:spPr>
          <a:xfrm>
            <a:off x="-4" y="1480598"/>
            <a:ext cx="12192000" cy="5345781"/>
          </a:xfrm>
          <a:prstGeom prst="rect">
            <a:avLst/>
          </a:prstGeom>
        </p:spPr>
      </p:pic>
    </p:spTree>
    <p:extLst>
      <p:ext uri="{BB962C8B-B14F-4D97-AF65-F5344CB8AC3E}">
        <p14:creationId xmlns:p14="http://schemas.microsoft.com/office/powerpoint/2010/main" val="269316240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594DEF9-0213-95FE-4CA7-16CD4FD395B9}"/>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3700" kern="1200">
                <a:solidFill>
                  <a:srgbClr val="FFFFFF"/>
                </a:solidFill>
                <a:latin typeface="+mj-lt"/>
                <a:ea typeface="+mj-ea"/>
                <a:cs typeface="+mj-cs"/>
              </a:rPr>
              <a:t>What are the performance metrics?</a:t>
            </a:r>
          </a:p>
        </p:txBody>
      </p:sp>
      <p:sp>
        <p:nvSpPr>
          <p:cNvPr id="5" name="Content Placeholder 4">
            <a:extLst>
              <a:ext uri="{FF2B5EF4-FFF2-40B4-BE49-F238E27FC236}">
                <a16:creationId xmlns:a16="http://schemas.microsoft.com/office/drawing/2014/main" id="{CBE8C92F-C170-9B2A-9BAF-3D00211AAABF}"/>
              </a:ext>
            </a:extLst>
          </p:cNvPr>
          <p:cNvSpPr>
            <a:spLocks noGrp="1"/>
          </p:cNvSpPr>
          <p:nvPr>
            <p:ph idx="1"/>
          </p:nvPr>
        </p:nvSpPr>
        <p:spPr/>
        <p:txBody>
          <a:bodyPr/>
          <a:lstStyle/>
          <a:p>
            <a:endParaRPr lang="en-US"/>
          </a:p>
        </p:txBody>
      </p:sp>
      <p:pic>
        <p:nvPicPr>
          <p:cNvPr id="7" name="Picture 6">
            <a:extLst>
              <a:ext uri="{FF2B5EF4-FFF2-40B4-BE49-F238E27FC236}">
                <a16:creationId xmlns:a16="http://schemas.microsoft.com/office/drawing/2014/main" id="{C5B986F6-6F84-0BA7-AB8C-7B15502AE077}"/>
              </a:ext>
            </a:extLst>
          </p:cNvPr>
          <p:cNvPicPr>
            <a:picLocks noChangeAspect="1"/>
          </p:cNvPicPr>
          <p:nvPr/>
        </p:nvPicPr>
        <p:blipFill>
          <a:blip r:embed="rId2"/>
          <a:stretch>
            <a:fillRect/>
          </a:stretch>
        </p:blipFill>
        <p:spPr>
          <a:xfrm>
            <a:off x="0" y="1462066"/>
            <a:ext cx="12192000" cy="5358136"/>
          </a:xfrm>
          <a:prstGeom prst="rect">
            <a:avLst/>
          </a:prstGeom>
        </p:spPr>
      </p:pic>
    </p:spTree>
    <p:extLst>
      <p:ext uri="{BB962C8B-B14F-4D97-AF65-F5344CB8AC3E}">
        <p14:creationId xmlns:p14="http://schemas.microsoft.com/office/powerpoint/2010/main" val="18914946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555C5B3-193A-4749-9AFD-682E53CDDE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2EAE06A6-F76A-41C9-827A-C561B00448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3"/>
            <a:ext cx="12192000" cy="6858000"/>
          </a:xfrm>
          <a:prstGeom prst="rect">
            <a:avLst/>
          </a:prstGeom>
          <a:gradFill>
            <a:gsLst>
              <a:gs pos="0">
                <a:srgbClr val="000000"/>
              </a:gs>
              <a:gs pos="100000">
                <a:schemeClr val="accent1">
                  <a:lumMod val="75000"/>
                </a:scheme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89F9D4E8-0639-444B-949B-9518585061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80861" y="0"/>
            <a:ext cx="7661934" cy="6858000"/>
          </a:xfrm>
          <a:prstGeom prst="rect">
            <a:avLst/>
          </a:prstGeom>
          <a:gradFill>
            <a:gsLst>
              <a:gs pos="0">
                <a:schemeClr val="accent1">
                  <a:lumMod val="75000"/>
                  <a:alpha val="45000"/>
                </a:schemeClr>
              </a:gs>
              <a:gs pos="100000">
                <a:srgbClr val="000000">
                  <a:alpha val="29000"/>
                </a:srgb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7E3DA7A2-ED70-4BBA-AB72-00AD461FA4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480862" y="-6"/>
            <a:ext cx="11711138" cy="6410334"/>
          </a:xfrm>
          <a:prstGeom prst="rect">
            <a:avLst/>
          </a:prstGeom>
          <a:gradFill>
            <a:gsLst>
              <a:gs pos="0">
                <a:schemeClr val="accent1">
                  <a:alpha val="0"/>
                </a:schemeClr>
              </a:gs>
              <a:gs pos="100000">
                <a:srgbClr val="000000">
                  <a:alpha val="41000"/>
                </a:srgb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1B4D706-1D28-62A5-D49F-B9127D2E93B5}"/>
              </a:ext>
            </a:extLst>
          </p:cNvPr>
          <p:cNvSpPr>
            <a:spLocks noGrp="1"/>
          </p:cNvSpPr>
          <p:nvPr>
            <p:ph type="title"/>
          </p:nvPr>
        </p:nvSpPr>
        <p:spPr>
          <a:xfrm>
            <a:off x="1127208" y="857251"/>
            <a:ext cx="4747280" cy="3098061"/>
          </a:xfrm>
        </p:spPr>
        <p:txBody>
          <a:bodyPr vert="horz" lIns="91440" tIns="45720" rIns="91440" bIns="45720" rtlCol="0" anchor="b">
            <a:normAutofit/>
          </a:bodyPr>
          <a:lstStyle/>
          <a:p>
            <a:r>
              <a:rPr lang="en-US" sz="4800" kern="1200" dirty="0">
                <a:solidFill>
                  <a:srgbClr val="FFFFFF"/>
                </a:solidFill>
                <a:latin typeface="+mj-lt"/>
                <a:ea typeface="+mj-ea"/>
                <a:cs typeface="+mj-cs"/>
              </a:rPr>
              <a:t>Now, tell me, why would some traits have OR/HR and others do not?</a:t>
            </a:r>
          </a:p>
        </p:txBody>
      </p:sp>
      <p:sp>
        <p:nvSpPr>
          <p:cNvPr id="18" name="Rectangle 17">
            <a:extLst>
              <a:ext uri="{FF2B5EF4-FFF2-40B4-BE49-F238E27FC236}">
                <a16:creationId xmlns:a16="http://schemas.microsoft.com/office/drawing/2014/main" id="{FC485432-3647-4218-B5D3-15D3FA222B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4844797" y="-489206"/>
            <a:ext cx="2502408" cy="12191998"/>
          </a:xfrm>
          <a:prstGeom prst="rect">
            <a:avLst/>
          </a:prstGeom>
          <a:gradFill>
            <a:gsLst>
              <a:gs pos="0">
                <a:schemeClr val="accent1">
                  <a:alpha val="24000"/>
                </a:schemeClr>
              </a:gs>
              <a:gs pos="78000">
                <a:schemeClr val="accent1">
                  <a:lumMod val="50000"/>
                  <a:alpha val="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F4AFDDCA-6ABA-4D23-8A5C-1BF0F43081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90589" y="1062544"/>
            <a:ext cx="4756162" cy="475616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Robot">
            <a:extLst>
              <a:ext uri="{FF2B5EF4-FFF2-40B4-BE49-F238E27FC236}">
                <a16:creationId xmlns:a16="http://schemas.microsoft.com/office/drawing/2014/main" id="{F21592E8-9EF1-5BB3-CD43-9259F9B467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461874" y="2108877"/>
            <a:ext cx="2654533" cy="2654533"/>
          </a:xfrm>
          <a:prstGeom prst="rect">
            <a:avLst/>
          </a:prstGeom>
        </p:spPr>
      </p:pic>
    </p:spTree>
    <p:extLst>
      <p:ext uri="{BB962C8B-B14F-4D97-AF65-F5344CB8AC3E}">
        <p14:creationId xmlns:p14="http://schemas.microsoft.com/office/powerpoint/2010/main" val="229749634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Freeform: Shape 21">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1134C99C-9642-FF40-DD1D-D5BCC20F5EBB}"/>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4000" kern="1200">
                <a:solidFill>
                  <a:srgbClr val="FFFFFF"/>
                </a:solidFill>
                <a:latin typeface="+mj-lt"/>
                <a:ea typeface="+mj-ea"/>
                <a:cs typeface="+mj-cs"/>
              </a:rPr>
              <a:t>A little side note about Odds Ratio and Hazard Ratio</a:t>
            </a:r>
          </a:p>
        </p:txBody>
      </p:sp>
      <p:pic>
        <p:nvPicPr>
          <p:cNvPr id="4" name="Content Placeholder 3">
            <a:extLst>
              <a:ext uri="{FF2B5EF4-FFF2-40B4-BE49-F238E27FC236}">
                <a16:creationId xmlns:a16="http://schemas.microsoft.com/office/drawing/2014/main" id="{4F77D892-7948-6421-9331-50B111FECD19}"/>
              </a:ext>
            </a:extLst>
          </p:cNvPr>
          <p:cNvPicPr>
            <a:picLocks noGrp="1" noChangeAspect="1"/>
          </p:cNvPicPr>
          <p:nvPr>
            <p:ph idx="1"/>
          </p:nvPr>
        </p:nvPicPr>
        <p:blipFill>
          <a:blip r:embed="rId2"/>
          <a:stretch>
            <a:fillRect/>
          </a:stretch>
        </p:blipFill>
        <p:spPr>
          <a:xfrm>
            <a:off x="4502428" y="872892"/>
            <a:ext cx="7225748" cy="5112215"/>
          </a:xfrm>
          <a:prstGeom prst="rect">
            <a:avLst/>
          </a:prstGeom>
        </p:spPr>
      </p:pic>
    </p:spTree>
    <p:extLst>
      <p:ext uri="{BB962C8B-B14F-4D97-AF65-F5344CB8AC3E}">
        <p14:creationId xmlns:p14="http://schemas.microsoft.com/office/powerpoint/2010/main" val="11148611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134C99C-9642-FF40-DD1D-D5BCC20F5EBB}"/>
              </a:ext>
            </a:extLst>
          </p:cNvPr>
          <p:cNvSpPr>
            <a:spLocks noGrp="1"/>
          </p:cNvSpPr>
          <p:nvPr>
            <p:ph type="title"/>
          </p:nvPr>
        </p:nvSpPr>
        <p:spPr>
          <a:xfrm>
            <a:off x="466722" y="586855"/>
            <a:ext cx="3201366" cy="3387497"/>
          </a:xfrm>
        </p:spPr>
        <p:txBody>
          <a:bodyPr anchor="b">
            <a:normAutofit/>
          </a:bodyPr>
          <a:lstStyle/>
          <a:p>
            <a:pPr algn="r"/>
            <a:r>
              <a:rPr lang="en-US" sz="4000" b="1" dirty="0">
                <a:solidFill>
                  <a:srgbClr val="FFFFFF"/>
                </a:solidFill>
              </a:rPr>
              <a:t>A little side note about other metrics</a:t>
            </a:r>
          </a:p>
        </p:txBody>
      </p:sp>
      <p:sp>
        <p:nvSpPr>
          <p:cNvPr id="3" name="Content Placeholder 2">
            <a:extLst>
              <a:ext uri="{FF2B5EF4-FFF2-40B4-BE49-F238E27FC236}">
                <a16:creationId xmlns:a16="http://schemas.microsoft.com/office/drawing/2014/main" id="{5916C97C-9CB1-ACD5-9A54-80A2EC3BB78B}"/>
              </a:ext>
            </a:extLst>
          </p:cNvPr>
          <p:cNvSpPr>
            <a:spLocks noGrp="1"/>
          </p:cNvSpPr>
          <p:nvPr>
            <p:ph idx="1"/>
          </p:nvPr>
        </p:nvSpPr>
        <p:spPr>
          <a:xfrm>
            <a:off x="4810259" y="649480"/>
            <a:ext cx="6555347" cy="5546047"/>
          </a:xfrm>
        </p:spPr>
        <p:txBody>
          <a:bodyPr anchor="ctr">
            <a:normAutofit/>
          </a:bodyPr>
          <a:lstStyle/>
          <a:p>
            <a:r>
              <a:rPr lang="en-US" sz="2000" b="1" dirty="0"/>
              <a:t>R-squared</a:t>
            </a:r>
            <a:r>
              <a:rPr lang="en-US" sz="2000" dirty="0"/>
              <a:t> is a measure of the proportion of variance explained by the PRS in the phenotype of interest. </a:t>
            </a:r>
          </a:p>
          <a:p>
            <a:r>
              <a:rPr lang="en-US" sz="2000" dirty="0"/>
              <a:t>It quantifies how well the PRS predicts the phenotype and indicates the proportion of the phenotype's variability that can be attributed to genetic factors captured by the PRS. Higher R-squared values indicate a stronger relationship between PRS and phenotype.</a:t>
            </a:r>
          </a:p>
          <a:p>
            <a:endParaRPr lang="en-US" sz="2000" dirty="0"/>
          </a:p>
          <a:p>
            <a:r>
              <a:rPr lang="en-US" sz="2000" b="1" dirty="0"/>
              <a:t>Area Under the Receiver Operating Characteristic Curve (AUROC) </a:t>
            </a:r>
            <a:r>
              <a:rPr lang="en-US" sz="2000" dirty="0"/>
              <a:t>is a metric commonly used in binary classification problems to evaluate the discriminative ability of a PRS model. </a:t>
            </a:r>
          </a:p>
          <a:p>
            <a:r>
              <a:rPr lang="en-US" sz="2000" dirty="0"/>
              <a:t>It represents the probability that a randomly selected case will have a higher PRS than a randomly selected control. AUROC ranges from 0.5 (no discrimination) to 1.0 (perfect discrimination). Higher AUROC values indicate better discriminative performance of the PRS model.</a:t>
            </a:r>
          </a:p>
        </p:txBody>
      </p:sp>
    </p:spTree>
    <p:extLst>
      <p:ext uri="{BB962C8B-B14F-4D97-AF65-F5344CB8AC3E}">
        <p14:creationId xmlns:p14="http://schemas.microsoft.com/office/powerpoint/2010/main" val="118134527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092FCBA-BFF5-820F-A0CD-1FA566C82FA0}"/>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3700" kern="1200">
                <a:solidFill>
                  <a:srgbClr val="FFFFFF"/>
                </a:solidFill>
                <a:latin typeface="+mj-lt"/>
                <a:ea typeface="+mj-ea"/>
                <a:cs typeface="+mj-cs"/>
              </a:rPr>
              <a:t>And information on the test samples</a:t>
            </a:r>
          </a:p>
        </p:txBody>
      </p:sp>
      <p:sp>
        <p:nvSpPr>
          <p:cNvPr id="5" name="Content Placeholder 4">
            <a:extLst>
              <a:ext uri="{FF2B5EF4-FFF2-40B4-BE49-F238E27FC236}">
                <a16:creationId xmlns:a16="http://schemas.microsoft.com/office/drawing/2014/main" id="{093080E5-0CA5-7730-B3E0-FBF51CA6DC76}"/>
              </a:ext>
            </a:extLst>
          </p:cNvPr>
          <p:cNvSpPr>
            <a:spLocks noGrp="1"/>
          </p:cNvSpPr>
          <p:nvPr>
            <p:ph idx="1"/>
          </p:nvPr>
        </p:nvSpPr>
        <p:spPr/>
        <p:txBody>
          <a:bodyPr/>
          <a:lstStyle/>
          <a:p>
            <a:endParaRPr lang="en-US"/>
          </a:p>
        </p:txBody>
      </p:sp>
      <p:pic>
        <p:nvPicPr>
          <p:cNvPr id="7" name="Picture 6">
            <a:extLst>
              <a:ext uri="{FF2B5EF4-FFF2-40B4-BE49-F238E27FC236}">
                <a16:creationId xmlns:a16="http://schemas.microsoft.com/office/drawing/2014/main" id="{E057F1D4-8191-17A7-FAE7-BB716AFB0527}"/>
              </a:ext>
            </a:extLst>
          </p:cNvPr>
          <p:cNvPicPr>
            <a:picLocks noChangeAspect="1"/>
          </p:cNvPicPr>
          <p:nvPr/>
        </p:nvPicPr>
        <p:blipFill>
          <a:blip r:embed="rId2"/>
          <a:stretch>
            <a:fillRect/>
          </a:stretch>
        </p:blipFill>
        <p:spPr>
          <a:xfrm>
            <a:off x="-4" y="1231054"/>
            <a:ext cx="12192000" cy="5710482"/>
          </a:xfrm>
          <a:prstGeom prst="rect">
            <a:avLst/>
          </a:prstGeom>
        </p:spPr>
      </p:pic>
    </p:spTree>
    <p:extLst>
      <p:ext uri="{BB962C8B-B14F-4D97-AF65-F5344CB8AC3E}">
        <p14:creationId xmlns:p14="http://schemas.microsoft.com/office/powerpoint/2010/main" val="399362829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Rectangle 18">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152FBE0-3863-9526-F945-19422E63D65E}"/>
              </a:ext>
            </a:extLst>
          </p:cNvPr>
          <p:cNvSpPr>
            <a:spLocks noGrp="1"/>
          </p:cNvSpPr>
          <p:nvPr>
            <p:ph type="title"/>
          </p:nvPr>
        </p:nvSpPr>
        <p:spPr>
          <a:xfrm>
            <a:off x="203200" y="1385455"/>
            <a:ext cx="3498543" cy="2960421"/>
          </a:xfrm>
        </p:spPr>
        <p:txBody>
          <a:bodyPr anchor="b">
            <a:normAutofit fontScale="90000"/>
          </a:bodyPr>
          <a:lstStyle/>
          <a:p>
            <a:pPr algn="r"/>
            <a:r>
              <a:rPr lang="en-US" sz="3600" b="1" dirty="0">
                <a:solidFill>
                  <a:srgbClr val="FFFFFF"/>
                </a:solidFill>
              </a:rPr>
              <a:t>Your exercise today is to report how well PRS/PGS predicts your favorite disease/trait</a:t>
            </a:r>
          </a:p>
        </p:txBody>
      </p:sp>
      <p:graphicFrame>
        <p:nvGraphicFramePr>
          <p:cNvPr id="5" name="Content Placeholder 2">
            <a:extLst>
              <a:ext uri="{FF2B5EF4-FFF2-40B4-BE49-F238E27FC236}">
                <a16:creationId xmlns:a16="http://schemas.microsoft.com/office/drawing/2014/main" id="{BA752F35-7C73-F1F0-2731-22243D8EE358}"/>
              </a:ext>
            </a:extLst>
          </p:cNvPr>
          <p:cNvGraphicFramePr>
            <a:graphicFrameLocks noGrp="1"/>
          </p:cNvGraphicFramePr>
          <p:nvPr>
            <p:ph idx="1"/>
            <p:extLst>
              <p:ext uri="{D42A27DB-BD31-4B8C-83A1-F6EECF244321}">
                <p14:modId xmlns:p14="http://schemas.microsoft.com/office/powerpoint/2010/main" val="3852531163"/>
              </p:ext>
            </p:extLst>
          </p:nvPr>
        </p:nvGraphicFramePr>
        <p:xfrm>
          <a:off x="4905052" y="750440"/>
          <a:ext cx="6666833" cy="54539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2326276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77D6B2E-37A3-429E-A37C-F30ED64872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CEAD642-85CF-4750-8432-7C80C901F0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1723" y="-1"/>
            <a:ext cx="12225953" cy="6868071"/>
          </a:xfrm>
          <a:prstGeom prst="rect">
            <a:avLst/>
          </a:prstGeom>
          <a:gradFill>
            <a:gsLst>
              <a:gs pos="0">
                <a:srgbClr val="000000"/>
              </a:gs>
              <a:gs pos="100000">
                <a:schemeClr val="accent1">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A33EEAE-15D5-4119-8C1E-89D943F911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441959" y="-3"/>
            <a:ext cx="11772269" cy="6868074"/>
          </a:xfrm>
          <a:prstGeom prst="rect">
            <a:avLst/>
          </a:prstGeom>
          <a:gradFill>
            <a:gsLst>
              <a:gs pos="21000">
                <a:schemeClr val="accent1">
                  <a:lumMod val="50000"/>
                  <a:alpha val="83000"/>
                </a:schemeClr>
              </a:gs>
              <a:gs pos="100000">
                <a:schemeClr val="accent1">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30D8B3B-9B80-4025-B934-26DC7D7CD2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5200" y="0"/>
            <a:ext cx="3623374" cy="6868072"/>
          </a:xfrm>
          <a:prstGeom prst="rect">
            <a:avLst/>
          </a:prstGeom>
          <a:gradFill>
            <a:gsLst>
              <a:gs pos="0">
                <a:schemeClr val="accent1">
                  <a:lumMod val="75000"/>
                  <a:alpha val="0"/>
                </a:schemeClr>
              </a:gs>
              <a:gs pos="99000">
                <a:srgbClr val="000000">
                  <a:alpha val="41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064D5D5-227B-4F66-9AEA-46F570E793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5875" y="-3"/>
            <a:ext cx="12233581" cy="6868076"/>
          </a:xfrm>
          <a:prstGeom prst="rect">
            <a:avLst/>
          </a:prstGeom>
          <a:gradFill>
            <a:gsLst>
              <a:gs pos="3000">
                <a:schemeClr val="accent1">
                  <a:lumMod val="75000"/>
                  <a:alpha val="0"/>
                </a:schemeClr>
              </a:gs>
              <a:gs pos="100000">
                <a:srgbClr val="000000">
                  <a:alpha val="73000"/>
                </a:srgb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646B67A4-D328-4747-A82B-65E84FA463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484334" y="-861824"/>
            <a:ext cx="6861931" cy="8597859"/>
          </a:xfrm>
          <a:prstGeom prst="rect">
            <a:avLst/>
          </a:prstGeom>
          <a:gradFill>
            <a:gsLst>
              <a:gs pos="3000">
                <a:schemeClr val="accent1">
                  <a:lumMod val="75000"/>
                  <a:alpha val="0"/>
                </a:schemeClr>
              </a:gs>
              <a:gs pos="100000">
                <a:srgbClr val="000000">
                  <a:alpha val="27000"/>
                </a:srgb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B5A1B09C-1565-46F8-B70F-621C5EB48A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993193">
            <a:off x="1186972" y="1089049"/>
            <a:ext cx="4967533" cy="4988390"/>
          </a:xfrm>
          <a:prstGeom prst="ellipse">
            <a:avLst/>
          </a:prstGeom>
          <a:gradFill>
            <a:gsLst>
              <a:gs pos="0">
                <a:schemeClr val="accent1">
                  <a:alpha val="26000"/>
                </a:schemeClr>
              </a:gs>
              <a:gs pos="85000">
                <a:schemeClr val="accent1">
                  <a:lumMod val="60000"/>
                  <a:lumOff val="4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69FC32C-4138-B90C-3F96-A887B640159A}"/>
              </a:ext>
            </a:extLst>
          </p:cNvPr>
          <p:cNvSpPr>
            <a:spLocks noGrp="1"/>
          </p:cNvSpPr>
          <p:nvPr>
            <p:ph type="title"/>
          </p:nvPr>
        </p:nvSpPr>
        <p:spPr>
          <a:xfrm>
            <a:off x="4162567" y="818984"/>
            <a:ext cx="6714699" cy="3178689"/>
          </a:xfrm>
        </p:spPr>
        <p:txBody>
          <a:bodyPr vert="horz" lIns="91440" tIns="45720" rIns="91440" bIns="45720" rtlCol="0" anchor="b">
            <a:normAutofit/>
          </a:bodyPr>
          <a:lstStyle/>
          <a:p>
            <a:r>
              <a:rPr lang="en-US" sz="4800" b="1" kern="1200" dirty="0">
                <a:solidFill>
                  <a:srgbClr val="FFFFFF"/>
                </a:solidFill>
                <a:latin typeface="+mj-lt"/>
                <a:ea typeface="+mj-ea"/>
                <a:cs typeface="+mj-cs"/>
              </a:rPr>
              <a:t>Using LDpred2 to create PRS</a:t>
            </a:r>
          </a:p>
        </p:txBody>
      </p:sp>
      <p:sp>
        <p:nvSpPr>
          <p:cNvPr id="22" name="Rectangle 21">
            <a:extLst>
              <a:ext uri="{FF2B5EF4-FFF2-40B4-BE49-F238E27FC236}">
                <a16:creationId xmlns:a16="http://schemas.microsoft.com/office/drawing/2014/main" id="{8C516CC8-80AC-446C-A56E-9F54B72104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4490110"/>
            <a:ext cx="12217710" cy="2377962"/>
          </a:xfrm>
          <a:prstGeom prst="rect">
            <a:avLst/>
          </a:prstGeom>
          <a:gradFill>
            <a:gsLst>
              <a:gs pos="0">
                <a:schemeClr val="accent1">
                  <a:lumMod val="75000"/>
                  <a:alpha val="50000"/>
                </a:schemeClr>
              </a:gs>
              <a:gs pos="99000">
                <a:srgbClr val="000000">
                  <a:alpha val="34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408883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2609869-9E80-471B-A487-A53288E0E7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004738A-9D34-43E8-97D2-CA0EED4F8B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5"/>
            <a:ext cx="4092521" cy="6858000"/>
          </a:xfrm>
          <a:prstGeom prst="rect">
            <a:avLst/>
          </a:prstGeom>
          <a:gradFill>
            <a:gsLst>
              <a:gs pos="8000">
                <a:srgbClr val="000000">
                  <a:alpha val="94000"/>
                </a:srgbClr>
              </a:gs>
              <a:gs pos="100000">
                <a:schemeClr val="accent1"/>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8B8D07F-F13E-443E-BA68-2D26672D76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
            <a:ext cx="4092521" cy="6400369"/>
          </a:xfrm>
          <a:prstGeom prst="rect">
            <a:avLst/>
          </a:prstGeom>
          <a:gradFill>
            <a:gsLst>
              <a:gs pos="31000">
                <a:schemeClr val="accent1">
                  <a:lumMod val="50000"/>
                  <a:alpha val="0"/>
                </a:schemeClr>
              </a:gs>
              <a:gs pos="100000">
                <a:schemeClr val="accent1">
                  <a:lumMod val="50000"/>
                  <a:alpha val="26000"/>
                </a:scheme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2813A4FA-24A5-41ED-A534-3807D1B2F3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2"/>
            <a:ext cx="4068667" cy="6400389"/>
          </a:xfrm>
          <a:prstGeom prst="rect">
            <a:avLst/>
          </a:prstGeom>
          <a:gradFill>
            <a:gsLst>
              <a:gs pos="0">
                <a:schemeClr val="accent1">
                  <a:alpha val="0"/>
                </a:schemeClr>
              </a:gs>
              <a:gs pos="72000">
                <a:srgbClr val="000000">
                  <a:alpha val="21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C3944F27-CA70-4E84-A51A-E6BF895589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10"/>
            <a:ext cx="3611467" cy="6857997"/>
          </a:xfrm>
          <a:prstGeom prst="rect">
            <a:avLst/>
          </a:prstGeom>
          <a:gradFill>
            <a:gsLst>
              <a:gs pos="0">
                <a:schemeClr val="accent1">
                  <a:alpha val="0"/>
                </a:schemeClr>
              </a:gs>
              <a:gs pos="93000">
                <a:srgbClr val="000000">
                  <a:alpha val="29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a:extLst>
              <a:ext uri="{FF2B5EF4-FFF2-40B4-BE49-F238E27FC236}">
                <a16:creationId xmlns:a16="http://schemas.microsoft.com/office/drawing/2014/main" id="{75715F89-381D-3F77-B868-9F1F3B005988}"/>
              </a:ext>
            </a:extLst>
          </p:cNvPr>
          <p:cNvPicPr>
            <a:picLocks noChangeAspect="1"/>
          </p:cNvPicPr>
          <p:nvPr/>
        </p:nvPicPr>
        <p:blipFill>
          <a:blip r:embed="rId2"/>
          <a:stretch>
            <a:fillRect/>
          </a:stretch>
        </p:blipFill>
        <p:spPr>
          <a:xfrm>
            <a:off x="277254" y="585440"/>
            <a:ext cx="7582828" cy="5687120"/>
          </a:xfrm>
          <a:prstGeom prst="rect">
            <a:avLst/>
          </a:prstGeom>
        </p:spPr>
      </p:pic>
      <p:sp>
        <p:nvSpPr>
          <p:cNvPr id="5" name="Title 1">
            <a:extLst>
              <a:ext uri="{FF2B5EF4-FFF2-40B4-BE49-F238E27FC236}">
                <a16:creationId xmlns:a16="http://schemas.microsoft.com/office/drawing/2014/main" id="{E7AB484D-EC38-9E93-7AAF-85D94780D5F9}"/>
              </a:ext>
            </a:extLst>
          </p:cNvPr>
          <p:cNvSpPr>
            <a:spLocks noGrp="1"/>
          </p:cNvSpPr>
          <p:nvPr>
            <p:ph type="title"/>
          </p:nvPr>
        </p:nvSpPr>
        <p:spPr>
          <a:xfrm>
            <a:off x="8557873" y="1753883"/>
            <a:ext cx="3440178" cy="2975135"/>
          </a:xfrm>
        </p:spPr>
        <p:txBody>
          <a:bodyPr>
            <a:normAutofit fontScale="90000"/>
          </a:bodyPr>
          <a:lstStyle/>
          <a:p>
            <a:r>
              <a:rPr lang="en-US" sz="4000" b="1" dirty="0">
                <a:solidFill>
                  <a:srgbClr val="FFFFFF"/>
                </a:solidFill>
              </a:rPr>
              <a:t>This is an interactive hands-on workshop, so please ask and answer questions </a:t>
            </a:r>
            <a:r>
              <a:rPr lang="en-US" sz="4000" b="1" dirty="0">
                <a:solidFill>
                  <a:srgbClr val="FFFFFF"/>
                </a:solidFill>
                <a:sym typeface="Wingdings" panose="05000000000000000000" pitchFamily="2" charset="2"/>
              </a:rPr>
              <a:t></a:t>
            </a:r>
            <a:endParaRPr lang="en-US" sz="4000" dirty="0">
              <a:solidFill>
                <a:srgbClr val="FFFFFF"/>
              </a:solidFill>
            </a:endParaRPr>
          </a:p>
        </p:txBody>
      </p:sp>
    </p:spTree>
    <p:extLst>
      <p:ext uri="{BB962C8B-B14F-4D97-AF65-F5344CB8AC3E}">
        <p14:creationId xmlns:p14="http://schemas.microsoft.com/office/powerpoint/2010/main" val="4025812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79E27D9-03C7-44E2-9FF8-15D0C8506A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2E94734-DA29-4730-B932-A147D1139CEB}"/>
              </a:ext>
            </a:extLst>
          </p:cNvPr>
          <p:cNvSpPr>
            <a:spLocks noGrp="1"/>
          </p:cNvSpPr>
          <p:nvPr>
            <p:ph type="title"/>
          </p:nvPr>
        </p:nvSpPr>
        <p:spPr>
          <a:xfrm>
            <a:off x="656823" y="962166"/>
            <a:ext cx="3103808" cy="4421876"/>
          </a:xfrm>
        </p:spPr>
        <p:txBody>
          <a:bodyPr anchor="t">
            <a:normAutofit/>
          </a:bodyPr>
          <a:lstStyle/>
          <a:p>
            <a:pPr algn="r"/>
            <a:r>
              <a:rPr lang="en-US" sz="4000" dirty="0"/>
              <a:t>What to expect</a:t>
            </a:r>
          </a:p>
        </p:txBody>
      </p:sp>
      <p:sp>
        <p:nvSpPr>
          <p:cNvPr id="3" name="Content Placeholder 2">
            <a:extLst>
              <a:ext uri="{FF2B5EF4-FFF2-40B4-BE49-F238E27FC236}">
                <a16:creationId xmlns:a16="http://schemas.microsoft.com/office/drawing/2014/main" id="{61A6A902-5A4C-E817-4E54-314A813D44B7}"/>
              </a:ext>
            </a:extLst>
          </p:cNvPr>
          <p:cNvSpPr>
            <a:spLocks noGrp="1"/>
          </p:cNvSpPr>
          <p:nvPr>
            <p:ph idx="1"/>
          </p:nvPr>
        </p:nvSpPr>
        <p:spPr>
          <a:xfrm>
            <a:off x="4088929" y="962167"/>
            <a:ext cx="7788223" cy="4743174"/>
          </a:xfrm>
        </p:spPr>
        <p:txBody>
          <a:bodyPr anchor="t">
            <a:normAutofit/>
          </a:bodyPr>
          <a:lstStyle/>
          <a:p>
            <a:r>
              <a:rPr lang="en-US" sz="2400" dirty="0"/>
              <a:t>I only have 1 hour to teach you how to use this tool!</a:t>
            </a:r>
          </a:p>
          <a:p>
            <a:r>
              <a:rPr lang="en-US" sz="2400" dirty="0"/>
              <a:t>We will therefore use this wonderful tutorial on LDpred2</a:t>
            </a:r>
          </a:p>
          <a:p>
            <a:r>
              <a:rPr lang="en-US" sz="2400" dirty="0">
                <a:hlinkClick r:id="rId2"/>
              </a:rPr>
              <a:t>https://privefl.github.io/bigsnpr/articles/LDpred2.html</a:t>
            </a:r>
            <a:endParaRPr lang="en-US" sz="2400" dirty="0"/>
          </a:p>
          <a:p>
            <a:r>
              <a:rPr lang="en-US" sz="2400" dirty="0"/>
              <a:t>This is written by </a:t>
            </a:r>
            <a:r>
              <a:rPr lang="en-US" sz="2400" b="1" dirty="0"/>
              <a:t>Florian </a:t>
            </a:r>
            <a:r>
              <a:rPr lang="en-US" sz="2400" b="1" dirty="0" err="1"/>
              <a:t>Privé</a:t>
            </a:r>
            <a:endParaRPr lang="en-US" sz="2400" b="1" dirty="0"/>
          </a:p>
          <a:p>
            <a:r>
              <a:rPr lang="en-US" sz="2400" dirty="0"/>
              <a:t>I have created an R markdown version of this, and we can go through each section and discuss key elements</a:t>
            </a:r>
          </a:p>
          <a:p>
            <a:r>
              <a:rPr lang="en-US" sz="2400" dirty="0"/>
              <a:t>You will need R and R studio to participate. (Or just watch and follow along)</a:t>
            </a:r>
          </a:p>
          <a:p>
            <a:r>
              <a:rPr lang="en-US" sz="2400" dirty="0"/>
              <a:t>You can always go back to this and watch his video tutorial </a:t>
            </a:r>
          </a:p>
          <a:p>
            <a:endParaRPr lang="en-US" sz="2000" dirty="0"/>
          </a:p>
        </p:txBody>
      </p:sp>
      <p:sp>
        <p:nvSpPr>
          <p:cNvPr id="10" name="Rectangle 9">
            <a:extLst>
              <a:ext uri="{FF2B5EF4-FFF2-40B4-BE49-F238E27FC236}">
                <a16:creationId xmlns:a16="http://schemas.microsoft.com/office/drawing/2014/main" id="{EEBF1590-3B36-48EE-A89D-3B6F3CB256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100000">
                <a:schemeClr val="accent1">
                  <a:lumMod val="50000"/>
                </a:scheme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C8F6C8C-AB5A-4548-942D-E3FD40ACBC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76000"/>
                </a:srgbClr>
              </a:gs>
              <a:gs pos="100000">
                <a:schemeClr val="accent1"/>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6756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A34AFF-FD8F-07D8-1416-4C8CF981EBB4}"/>
              </a:ext>
            </a:extLst>
          </p:cNvPr>
          <p:cNvSpPr>
            <a:spLocks noGrp="1"/>
          </p:cNvSpPr>
          <p:nvPr>
            <p:ph type="title"/>
          </p:nvPr>
        </p:nvSpPr>
        <p:spPr/>
        <p:txBody>
          <a:bodyPr/>
          <a:lstStyle/>
          <a:p>
            <a:r>
              <a:rPr lang="en-US" dirty="0"/>
              <a:t>Following the GitHub link takes you here</a:t>
            </a:r>
          </a:p>
        </p:txBody>
      </p:sp>
      <p:pic>
        <p:nvPicPr>
          <p:cNvPr id="5" name="Picture 4">
            <a:extLst>
              <a:ext uri="{FF2B5EF4-FFF2-40B4-BE49-F238E27FC236}">
                <a16:creationId xmlns:a16="http://schemas.microsoft.com/office/drawing/2014/main" id="{33757634-B2D8-D145-A458-8D3FEFB2BE3C}"/>
              </a:ext>
            </a:extLst>
          </p:cNvPr>
          <p:cNvPicPr>
            <a:picLocks noChangeAspect="1"/>
          </p:cNvPicPr>
          <p:nvPr/>
        </p:nvPicPr>
        <p:blipFill>
          <a:blip r:embed="rId2"/>
          <a:stretch>
            <a:fillRect/>
          </a:stretch>
        </p:blipFill>
        <p:spPr>
          <a:xfrm>
            <a:off x="1671237" y="1517515"/>
            <a:ext cx="8122536" cy="5340485"/>
          </a:xfrm>
          <a:prstGeom prst="rect">
            <a:avLst/>
          </a:prstGeom>
        </p:spPr>
      </p:pic>
      <p:cxnSp>
        <p:nvCxnSpPr>
          <p:cNvPr id="7" name="Straight Arrow Connector 6">
            <a:extLst>
              <a:ext uri="{FF2B5EF4-FFF2-40B4-BE49-F238E27FC236}">
                <a16:creationId xmlns:a16="http://schemas.microsoft.com/office/drawing/2014/main" id="{D930DE9E-ABF0-C588-5721-A26AA85D0425}"/>
              </a:ext>
            </a:extLst>
          </p:cNvPr>
          <p:cNvCxnSpPr/>
          <p:nvPr/>
        </p:nvCxnSpPr>
        <p:spPr>
          <a:xfrm>
            <a:off x="603115" y="2091447"/>
            <a:ext cx="2976664" cy="191634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839733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837B4E-1E9F-E3C6-8CBD-99D4060177B7}"/>
              </a:ext>
            </a:extLst>
          </p:cNvPr>
          <p:cNvSpPr>
            <a:spLocks noGrp="1"/>
          </p:cNvSpPr>
          <p:nvPr>
            <p:ph type="title"/>
          </p:nvPr>
        </p:nvSpPr>
        <p:spPr>
          <a:xfrm>
            <a:off x="838200" y="365126"/>
            <a:ext cx="10515600" cy="1029566"/>
          </a:xfrm>
        </p:spPr>
        <p:txBody>
          <a:bodyPr/>
          <a:lstStyle/>
          <a:p>
            <a:r>
              <a:rPr lang="en-US" dirty="0"/>
              <a:t>Click the three dots, and select download</a:t>
            </a:r>
          </a:p>
        </p:txBody>
      </p:sp>
      <p:sp>
        <p:nvSpPr>
          <p:cNvPr id="3" name="Content Placeholder 2">
            <a:extLst>
              <a:ext uri="{FF2B5EF4-FFF2-40B4-BE49-F238E27FC236}">
                <a16:creationId xmlns:a16="http://schemas.microsoft.com/office/drawing/2014/main" id="{DAA6335F-5F46-6E0F-9340-47D35782924D}"/>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66EC63E4-266D-CCED-383D-D31327C6F9DE}"/>
              </a:ext>
            </a:extLst>
          </p:cNvPr>
          <p:cNvPicPr>
            <a:picLocks noChangeAspect="1"/>
          </p:cNvPicPr>
          <p:nvPr/>
        </p:nvPicPr>
        <p:blipFill>
          <a:blip r:embed="rId2"/>
          <a:stretch>
            <a:fillRect/>
          </a:stretch>
        </p:blipFill>
        <p:spPr>
          <a:xfrm>
            <a:off x="0" y="1206760"/>
            <a:ext cx="12192000" cy="4444480"/>
          </a:xfrm>
          <a:prstGeom prst="rect">
            <a:avLst/>
          </a:prstGeom>
        </p:spPr>
      </p:pic>
      <p:cxnSp>
        <p:nvCxnSpPr>
          <p:cNvPr id="6" name="Straight Arrow Connector 5">
            <a:extLst>
              <a:ext uri="{FF2B5EF4-FFF2-40B4-BE49-F238E27FC236}">
                <a16:creationId xmlns:a16="http://schemas.microsoft.com/office/drawing/2014/main" id="{0AF77C59-F9A2-0F0C-310B-F77E05768181}"/>
              </a:ext>
            </a:extLst>
          </p:cNvPr>
          <p:cNvCxnSpPr>
            <a:cxnSpLocks/>
          </p:cNvCxnSpPr>
          <p:nvPr/>
        </p:nvCxnSpPr>
        <p:spPr>
          <a:xfrm>
            <a:off x="11711709" y="452582"/>
            <a:ext cx="129309" cy="185650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060634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0C4F3-AB6A-5F0A-7F21-C7F62B893FB9}"/>
              </a:ext>
            </a:extLst>
          </p:cNvPr>
          <p:cNvSpPr>
            <a:spLocks noGrp="1"/>
          </p:cNvSpPr>
          <p:nvPr>
            <p:ph type="title"/>
          </p:nvPr>
        </p:nvSpPr>
        <p:spPr/>
        <p:txBody>
          <a:bodyPr>
            <a:normAutofit/>
          </a:bodyPr>
          <a:lstStyle/>
          <a:p>
            <a:r>
              <a:rPr lang="en-US" sz="3600" dirty="0"/>
              <a:t>Then open the </a:t>
            </a:r>
            <a:r>
              <a:rPr lang="en-US" sz="3600" dirty="0" err="1"/>
              <a:t>Rmd</a:t>
            </a:r>
            <a:r>
              <a:rPr lang="en-US" sz="3600" dirty="0"/>
              <a:t> file and it should open in RStudio</a:t>
            </a:r>
          </a:p>
        </p:txBody>
      </p:sp>
      <p:pic>
        <p:nvPicPr>
          <p:cNvPr id="5" name="Picture 4">
            <a:extLst>
              <a:ext uri="{FF2B5EF4-FFF2-40B4-BE49-F238E27FC236}">
                <a16:creationId xmlns:a16="http://schemas.microsoft.com/office/drawing/2014/main" id="{0AE54C39-FFEA-AE4B-6373-EBA3864792D0}"/>
              </a:ext>
            </a:extLst>
          </p:cNvPr>
          <p:cNvPicPr>
            <a:picLocks noChangeAspect="1"/>
          </p:cNvPicPr>
          <p:nvPr/>
        </p:nvPicPr>
        <p:blipFill>
          <a:blip r:embed="rId2"/>
          <a:stretch>
            <a:fillRect/>
          </a:stretch>
        </p:blipFill>
        <p:spPr>
          <a:xfrm>
            <a:off x="476655" y="2072569"/>
            <a:ext cx="11238689" cy="3857450"/>
          </a:xfrm>
          <a:prstGeom prst="rect">
            <a:avLst/>
          </a:prstGeom>
        </p:spPr>
      </p:pic>
    </p:spTree>
    <p:extLst>
      <p:ext uri="{BB962C8B-B14F-4D97-AF65-F5344CB8AC3E}">
        <p14:creationId xmlns:p14="http://schemas.microsoft.com/office/powerpoint/2010/main" val="272595468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40EFF-5634-1CC2-34AC-013B28AFBCC7}"/>
              </a:ext>
            </a:extLst>
          </p:cNvPr>
          <p:cNvSpPr>
            <a:spLocks noGrp="1"/>
          </p:cNvSpPr>
          <p:nvPr>
            <p:ph type="title"/>
          </p:nvPr>
        </p:nvSpPr>
        <p:spPr/>
        <p:txBody>
          <a:bodyPr/>
          <a:lstStyle/>
          <a:p>
            <a:r>
              <a:rPr lang="en-US" dirty="0"/>
              <a:t>If this does not work, use the html version</a:t>
            </a:r>
          </a:p>
        </p:txBody>
      </p:sp>
      <p:sp>
        <p:nvSpPr>
          <p:cNvPr id="3" name="Content Placeholder 2">
            <a:extLst>
              <a:ext uri="{FF2B5EF4-FFF2-40B4-BE49-F238E27FC236}">
                <a16:creationId xmlns:a16="http://schemas.microsoft.com/office/drawing/2014/main" id="{9B9E32B0-FA01-CE8F-DF93-51B3E0CF06D9}"/>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5E036468-4F2A-EAE1-9B14-AE03E2194BA1}"/>
              </a:ext>
            </a:extLst>
          </p:cNvPr>
          <p:cNvPicPr>
            <a:picLocks noChangeAspect="1"/>
          </p:cNvPicPr>
          <p:nvPr/>
        </p:nvPicPr>
        <p:blipFill>
          <a:blip r:embed="rId2"/>
          <a:stretch>
            <a:fillRect/>
          </a:stretch>
        </p:blipFill>
        <p:spPr>
          <a:xfrm>
            <a:off x="838200" y="1533537"/>
            <a:ext cx="10288714" cy="4935514"/>
          </a:xfrm>
          <a:prstGeom prst="rect">
            <a:avLst/>
          </a:prstGeom>
        </p:spPr>
      </p:pic>
      <p:cxnSp>
        <p:nvCxnSpPr>
          <p:cNvPr id="6" name="Straight Arrow Connector 5">
            <a:extLst>
              <a:ext uri="{FF2B5EF4-FFF2-40B4-BE49-F238E27FC236}">
                <a16:creationId xmlns:a16="http://schemas.microsoft.com/office/drawing/2014/main" id="{7605F245-9A5D-ACF7-C945-7EF29D60A573}"/>
              </a:ext>
            </a:extLst>
          </p:cNvPr>
          <p:cNvCxnSpPr/>
          <p:nvPr/>
        </p:nvCxnSpPr>
        <p:spPr>
          <a:xfrm>
            <a:off x="282102" y="3142034"/>
            <a:ext cx="2976664" cy="191634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1080102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CF9D08C-D9CC-833E-647D-0FF2872478A4}"/>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4000" kern="1200" dirty="0">
                <a:solidFill>
                  <a:srgbClr val="FFFFFF"/>
                </a:solidFill>
                <a:latin typeface="+mj-lt"/>
                <a:ea typeface="+mj-ea"/>
                <a:cs typeface="+mj-cs"/>
              </a:rPr>
              <a:t>What can LDpred2 do?</a:t>
            </a:r>
          </a:p>
        </p:txBody>
      </p:sp>
      <p:pic>
        <p:nvPicPr>
          <p:cNvPr id="5" name="Content Placeholder 4" descr="A picture containing text, screenshot, font, line&#10;&#10;Description automatically generated">
            <a:extLst>
              <a:ext uri="{FF2B5EF4-FFF2-40B4-BE49-F238E27FC236}">
                <a16:creationId xmlns:a16="http://schemas.microsoft.com/office/drawing/2014/main" id="{00077BE2-D3A5-F3B2-61F3-1F6FB221DE8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82362" y="1966293"/>
            <a:ext cx="9227274" cy="4452160"/>
          </a:xfrm>
          <a:prstGeom prst="rect">
            <a:avLst/>
          </a:prstGeom>
        </p:spPr>
      </p:pic>
    </p:spTree>
    <p:extLst>
      <p:ext uri="{BB962C8B-B14F-4D97-AF65-F5344CB8AC3E}">
        <p14:creationId xmlns:p14="http://schemas.microsoft.com/office/powerpoint/2010/main" val="289198316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603CB0-CED6-CD20-581D-C928A0120CE0}"/>
              </a:ext>
            </a:extLst>
          </p:cNvPr>
          <p:cNvSpPr>
            <a:spLocks noGrp="1"/>
          </p:cNvSpPr>
          <p:nvPr>
            <p:ph type="title"/>
          </p:nvPr>
        </p:nvSpPr>
        <p:spPr/>
        <p:txBody>
          <a:bodyPr/>
          <a:lstStyle/>
          <a:p>
            <a:r>
              <a:rPr lang="en-US" dirty="0"/>
              <a:t>An important detail about using R for PRS</a:t>
            </a:r>
          </a:p>
        </p:txBody>
      </p:sp>
      <p:sp>
        <p:nvSpPr>
          <p:cNvPr id="3" name="Content Placeholder 2">
            <a:extLst>
              <a:ext uri="{FF2B5EF4-FFF2-40B4-BE49-F238E27FC236}">
                <a16:creationId xmlns:a16="http://schemas.microsoft.com/office/drawing/2014/main" id="{BE2894C4-728E-228B-36FC-2BF80B3EF65A}"/>
              </a:ext>
            </a:extLst>
          </p:cNvPr>
          <p:cNvSpPr>
            <a:spLocks noGrp="1"/>
          </p:cNvSpPr>
          <p:nvPr>
            <p:ph idx="1"/>
          </p:nvPr>
        </p:nvSpPr>
        <p:spPr>
          <a:xfrm>
            <a:off x="838200" y="1825625"/>
            <a:ext cx="10888226" cy="4351338"/>
          </a:xfrm>
        </p:spPr>
        <p:txBody>
          <a:bodyPr/>
          <a:lstStyle/>
          <a:p>
            <a:r>
              <a:rPr lang="en-US" dirty="0"/>
              <a:t>For a full data set, the memory usage is very heavy on your laptop</a:t>
            </a:r>
          </a:p>
          <a:p>
            <a:r>
              <a:rPr lang="en-US" dirty="0"/>
              <a:t>I am using the </a:t>
            </a:r>
            <a:r>
              <a:rPr lang="en-US" dirty="0" err="1"/>
              <a:t>CoMorMent</a:t>
            </a:r>
            <a:r>
              <a:rPr lang="en-US" dirty="0"/>
              <a:t> containers for analysis, and run it on my HPC</a:t>
            </a:r>
          </a:p>
          <a:p>
            <a:r>
              <a:rPr lang="en-US" dirty="0"/>
              <a:t>It is very easy to run different PRS tools on the containers!</a:t>
            </a:r>
          </a:p>
        </p:txBody>
      </p:sp>
      <p:pic>
        <p:nvPicPr>
          <p:cNvPr id="5" name="Picture 4">
            <a:extLst>
              <a:ext uri="{FF2B5EF4-FFF2-40B4-BE49-F238E27FC236}">
                <a16:creationId xmlns:a16="http://schemas.microsoft.com/office/drawing/2014/main" id="{F1561890-BE35-3FC3-26E4-AA1DF0503341}"/>
              </a:ext>
            </a:extLst>
          </p:cNvPr>
          <p:cNvPicPr>
            <a:picLocks noChangeAspect="1"/>
          </p:cNvPicPr>
          <p:nvPr/>
        </p:nvPicPr>
        <p:blipFill>
          <a:blip r:embed="rId2"/>
          <a:stretch>
            <a:fillRect/>
          </a:stretch>
        </p:blipFill>
        <p:spPr>
          <a:xfrm>
            <a:off x="897797" y="3394755"/>
            <a:ext cx="7210530" cy="1836774"/>
          </a:xfrm>
          <a:prstGeom prst="rect">
            <a:avLst/>
          </a:prstGeom>
        </p:spPr>
      </p:pic>
      <p:pic>
        <p:nvPicPr>
          <p:cNvPr id="7" name="Picture 6">
            <a:extLst>
              <a:ext uri="{FF2B5EF4-FFF2-40B4-BE49-F238E27FC236}">
                <a16:creationId xmlns:a16="http://schemas.microsoft.com/office/drawing/2014/main" id="{96A7B9A5-2F68-335F-5607-451311AEA9FC}"/>
              </a:ext>
            </a:extLst>
          </p:cNvPr>
          <p:cNvPicPr>
            <a:picLocks noChangeAspect="1"/>
          </p:cNvPicPr>
          <p:nvPr/>
        </p:nvPicPr>
        <p:blipFill>
          <a:blip r:embed="rId3"/>
          <a:stretch>
            <a:fillRect/>
          </a:stretch>
        </p:blipFill>
        <p:spPr>
          <a:xfrm>
            <a:off x="897797" y="5220896"/>
            <a:ext cx="8570681" cy="1574753"/>
          </a:xfrm>
          <a:prstGeom prst="rect">
            <a:avLst/>
          </a:prstGeom>
        </p:spPr>
      </p:pic>
    </p:spTree>
    <p:extLst>
      <p:ext uri="{BB962C8B-B14F-4D97-AF65-F5344CB8AC3E}">
        <p14:creationId xmlns:p14="http://schemas.microsoft.com/office/powerpoint/2010/main" val="133905228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A7B7CC4A-F24D-E765-2C39-7B3D81C0D170}"/>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3400" kern="1200" dirty="0">
                <a:solidFill>
                  <a:srgbClr val="FFFFFF"/>
                </a:solidFill>
                <a:latin typeface="+mj-lt"/>
                <a:ea typeface="+mj-ea"/>
                <a:cs typeface="+mj-cs"/>
              </a:rPr>
              <a:t>Here is the script for the tutorial data for </a:t>
            </a:r>
            <a:r>
              <a:rPr lang="en-US" sz="3400" kern="1200" dirty="0" err="1">
                <a:solidFill>
                  <a:srgbClr val="FFFFFF"/>
                </a:solidFill>
                <a:latin typeface="+mj-lt"/>
                <a:ea typeface="+mj-ea"/>
                <a:cs typeface="+mj-cs"/>
              </a:rPr>
              <a:t>PRSice</a:t>
            </a:r>
            <a:r>
              <a:rPr lang="en-US" sz="3400" kern="1200" dirty="0">
                <a:solidFill>
                  <a:srgbClr val="FFFFFF"/>
                </a:solidFill>
                <a:latin typeface="+mj-lt"/>
                <a:ea typeface="+mj-ea"/>
                <a:cs typeface="+mj-cs"/>
              </a:rPr>
              <a:t> on the containers</a:t>
            </a:r>
          </a:p>
        </p:txBody>
      </p:sp>
      <p:pic>
        <p:nvPicPr>
          <p:cNvPr id="9" name="Picture 8" descr="A screenshot of a computer program&#10;&#10;Description automatically generated with medium confidence">
            <a:extLst>
              <a:ext uri="{FF2B5EF4-FFF2-40B4-BE49-F238E27FC236}">
                <a16:creationId xmlns:a16="http://schemas.microsoft.com/office/drawing/2014/main" id="{3ADF0BAE-E50E-68FE-34EA-D4DBFE9C00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07723" y="-17819"/>
            <a:ext cx="6423491" cy="6858000"/>
          </a:xfrm>
          <a:prstGeom prst="rect">
            <a:avLst/>
          </a:prstGeom>
        </p:spPr>
      </p:pic>
    </p:spTree>
    <p:extLst>
      <p:ext uri="{BB962C8B-B14F-4D97-AF65-F5344CB8AC3E}">
        <p14:creationId xmlns:p14="http://schemas.microsoft.com/office/powerpoint/2010/main" val="208408528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3">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5">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7">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Freeform: Shape 21">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A7B7CC4A-F24D-E765-2C39-7B3D81C0D170}"/>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3400" kern="1200" dirty="0">
                <a:solidFill>
                  <a:srgbClr val="FFFFFF"/>
                </a:solidFill>
                <a:latin typeface="+mj-lt"/>
                <a:ea typeface="+mj-ea"/>
                <a:cs typeface="+mj-cs"/>
              </a:rPr>
              <a:t>Here is the script for the tutorial data for </a:t>
            </a:r>
            <a:r>
              <a:rPr lang="en-US" sz="3400" kern="1200">
                <a:solidFill>
                  <a:srgbClr val="FFFFFF"/>
                </a:solidFill>
                <a:latin typeface="+mj-lt"/>
                <a:ea typeface="+mj-ea"/>
                <a:cs typeface="+mj-cs"/>
              </a:rPr>
              <a:t>PRSice</a:t>
            </a:r>
            <a:r>
              <a:rPr lang="en-US" sz="3400" kern="1200" dirty="0">
                <a:solidFill>
                  <a:srgbClr val="FFFFFF"/>
                </a:solidFill>
                <a:latin typeface="+mj-lt"/>
                <a:ea typeface="+mj-ea"/>
                <a:cs typeface="+mj-cs"/>
              </a:rPr>
              <a:t> on the containers</a:t>
            </a:r>
          </a:p>
        </p:txBody>
      </p:sp>
      <p:pic>
        <p:nvPicPr>
          <p:cNvPr id="8" name="Picture 7" descr="A picture containing text, screenshot, font&#10;&#10;Description automatically generated">
            <a:extLst>
              <a:ext uri="{FF2B5EF4-FFF2-40B4-BE49-F238E27FC236}">
                <a16:creationId xmlns:a16="http://schemas.microsoft.com/office/drawing/2014/main" id="{FD691904-080D-D386-589A-B0C93A5D97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3268" y="0"/>
            <a:ext cx="11685463" cy="6858000"/>
          </a:xfrm>
          <a:prstGeom prst="rect">
            <a:avLst/>
          </a:prstGeom>
        </p:spPr>
      </p:pic>
    </p:spTree>
    <p:extLst>
      <p:ext uri="{BB962C8B-B14F-4D97-AF65-F5344CB8AC3E}">
        <p14:creationId xmlns:p14="http://schemas.microsoft.com/office/powerpoint/2010/main" val="88742864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91F0C824-41EB-9B04-F6B2-A6B5575139E1}"/>
              </a:ext>
            </a:extLst>
          </p:cNvPr>
          <p:cNvPicPr>
            <a:picLocks noGrp="1" noChangeAspect="1"/>
          </p:cNvPicPr>
          <p:nvPr>
            <p:ph idx="1"/>
          </p:nvPr>
        </p:nvPicPr>
        <p:blipFill>
          <a:blip r:embed="rId2"/>
          <a:stretch>
            <a:fillRect/>
          </a:stretch>
        </p:blipFill>
        <p:spPr>
          <a:xfrm>
            <a:off x="457200" y="1723263"/>
            <a:ext cx="11277600" cy="3411474"/>
          </a:xfrm>
          <a:prstGeom prst="rect">
            <a:avLst/>
          </a:prstGeom>
        </p:spPr>
      </p:pic>
    </p:spTree>
    <p:extLst>
      <p:ext uri="{BB962C8B-B14F-4D97-AF65-F5344CB8AC3E}">
        <p14:creationId xmlns:p14="http://schemas.microsoft.com/office/powerpoint/2010/main" val="25800293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6D8F079-0317-4649-6A20-C1358C161A51}"/>
              </a:ext>
            </a:extLst>
          </p:cNvPr>
          <p:cNvSpPr>
            <a:spLocks noGrp="1"/>
          </p:cNvSpPr>
          <p:nvPr>
            <p:ph type="title"/>
          </p:nvPr>
        </p:nvSpPr>
        <p:spPr>
          <a:xfrm>
            <a:off x="1371599" y="294538"/>
            <a:ext cx="9895951" cy="1033669"/>
          </a:xfrm>
        </p:spPr>
        <p:txBody>
          <a:bodyPr>
            <a:normAutofit/>
          </a:bodyPr>
          <a:lstStyle/>
          <a:p>
            <a:r>
              <a:rPr lang="en-US" sz="4000" b="1" dirty="0">
                <a:solidFill>
                  <a:srgbClr val="FFFFFF"/>
                </a:solidFill>
              </a:rPr>
              <a:t>What is a ‘polygenic score’?</a:t>
            </a:r>
            <a:endParaRPr lang="en-US" sz="4000" dirty="0">
              <a:solidFill>
                <a:srgbClr val="FFFFFF"/>
              </a:solidFill>
            </a:endParaRPr>
          </a:p>
        </p:txBody>
      </p:sp>
      <p:sp>
        <p:nvSpPr>
          <p:cNvPr id="3" name="Content Placeholder 2">
            <a:extLst>
              <a:ext uri="{FF2B5EF4-FFF2-40B4-BE49-F238E27FC236}">
                <a16:creationId xmlns:a16="http://schemas.microsoft.com/office/drawing/2014/main" id="{7B32574C-A712-64C2-5F18-931F9B7ED106}"/>
              </a:ext>
            </a:extLst>
          </p:cNvPr>
          <p:cNvSpPr>
            <a:spLocks noGrp="1"/>
          </p:cNvSpPr>
          <p:nvPr>
            <p:ph idx="1"/>
          </p:nvPr>
        </p:nvSpPr>
        <p:spPr>
          <a:xfrm>
            <a:off x="1233982" y="2752306"/>
            <a:ext cx="9724031" cy="3683358"/>
          </a:xfrm>
        </p:spPr>
        <p:txBody>
          <a:bodyPr anchor="ctr">
            <a:normAutofit/>
          </a:bodyPr>
          <a:lstStyle/>
          <a:p>
            <a:r>
              <a:rPr lang="en-US" sz="2400" dirty="0"/>
              <a:t>By aggregating the effects of many genetic variants into a single number, polygenic scores (PGSs) have emerged as a method to predict an individual’s genetic predisposition to a phenotype</a:t>
            </a:r>
          </a:p>
          <a:p>
            <a:r>
              <a:rPr lang="en-US" sz="2400" dirty="0"/>
              <a:t>Polygenic risk scores are calculated by summing risk alleles, which are weighted by effect sizes derived from Genome wide association study (GWAS) results</a:t>
            </a:r>
          </a:p>
          <a:p>
            <a:r>
              <a:rPr lang="en-US" sz="2400" dirty="0"/>
              <a:t>There is widespread variability in PGS research, even regarding nomenclature: the scores can be referred to as genetic or genomic scores, and as polygenic risk scores (PRSs) or genomic risk scores (GRS) if they predict a discrete phenotype (such as a disease)</a:t>
            </a:r>
          </a:p>
          <a:p>
            <a:endParaRPr lang="en-US" sz="2400" dirty="0"/>
          </a:p>
          <a:p>
            <a:endParaRPr lang="en-US" sz="2400" dirty="0"/>
          </a:p>
        </p:txBody>
      </p:sp>
    </p:spTree>
    <p:extLst>
      <p:ext uri="{BB962C8B-B14F-4D97-AF65-F5344CB8AC3E}">
        <p14:creationId xmlns:p14="http://schemas.microsoft.com/office/powerpoint/2010/main" val="30822234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5A7CE53-EEB5-18C1-3F1D-4714A3CDA208}"/>
              </a:ext>
            </a:extLst>
          </p:cNvPr>
          <p:cNvSpPr>
            <a:spLocks noGrp="1"/>
          </p:cNvSpPr>
          <p:nvPr>
            <p:ph type="title"/>
          </p:nvPr>
        </p:nvSpPr>
        <p:spPr>
          <a:xfrm>
            <a:off x="1371599" y="294538"/>
            <a:ext cx="9895951" cy="1033669"/>
          </a:xfrm>
        </p:spPr>
        <p:txBody>
          <a:bodyPr>
            <a:normAutofit/>
          </a:bodyPr>
          <a:lstStyle/>
          <a:p>
            <a:r>
              <a:rPr lang="en-US" sz="4000">
                <a:solidFill>
                  <a:srgbClr val="FFFFFF"/>
                </a:solidFill>
              </a:rPr>
              <a:t>What you will need to do for this PRS workshop</a:t>
            </a:r>
          </a:p>
        </p:txBody>
      </p:sp>
      <p:sp>
        <p:nvSpPr>
          <p:cNvPr id="3" name="Content Placeholder 2">
            <a:extLst>
              <a:ext uri="{FF2B5EF4-FFF2-40B4-BE49-F238E27FC236}">
                <a16:creationId xmlns:a16="http://schemas.microsoft.com/office/drawing/2014/main" id="{8251DF2C-73B2-310C-E863-A202553B65E1}"/>
              </a:ext>
            </a:extLst>
          </p:cNvPr>
          <p:cNvSpPr>
            <a:spLocks noGrp="1"/>
          </p:cNvSpPr>
          <p:nvPr>
            <p:ph idx="1"/>
          </p:nvPr>
        </p:nvSpPr>
        <p:spPr>
          <a:xfrm>
            <a:off x="1371599" y="2318197"/>
            <a:ext cx="9724031" cy="3683358"/>
          </a:xfrm>
        </p:spPr>
        <p:txBody>
          <a:bodyPr anchor="ctr">
            <a:normAutofit/>
          </a:bodyPr>
          <a:lstStyle/>
          <a:p>
            <a:r>
              <a:rPr lang="en-US" sz="2000" dirty="0"/>
              <a:t>Find my GitHub: </a:t>
            </a:r>
            <a:r>
              <a:rPr lang="en-US" sz="2000" dirty="0">
                <a:hlinkClick r:id="rId2"/>
              </a:rPr>
              <a:t>https://github.com/johnshorter/NSHG-PM2023</a:t>
            </a:r>
            <a:endParaRPr lang="en-US" sz="2000" dirty="0"/>
          </a:p>
          <a:p>
            <a:r>
              <a:rPr lang="en-US" sz="2000" dirty="0"/>
              <a:t>Download R and RStudio (Maybe older versions work?)</a:t>
            </a:r>
          </a:p>
          <a:p>
            <a:r>
              <a:rPr lang="en-US" sz="2000" dirty="0"/>
              <a:t>If you are interested in the LDpred2 exercise, download the required packages</a:t>
            </a:r>
          </a:p>
          <a:p>
            <a:endParaRPr lang="en-US" sz="2000" dirty="0"/>
          </a:p>
        </p:txBody>
      </p:sp>
    </p:spTree>
    <p:extLst>
      <p:ext uri="{BB962C8B-B14F-4D97-AF65-F5344CB8AC3E}">
        <p14:creationId xmlns:p14="http://schemas.microsoft.com/office/powerpoint/2010/main" val="351857680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36CAB1F-557E-4FA4-81CC-DC491EF834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A065953-3D69-4CD4-80C3-DF10DEB4C7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30"/>
            <a:ext cx="8104091" cy="6857571"/>
          </a:xfrm>
          <a:prstGeom prst="rect">
            <a:avLst/>
          </a:prstGeom>
          <a:gradFill>
            <a:gsLst>
              <a:gs pos="0">
                <a:schemeClr val="accent1">
                  <a:lumMod val="75000"/>
                </a:schemeClr>
              </a:gs>
              <a:gs pos="100000">
                <a:srgbClr val="000000"/>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AB36DB5-F10D-4EDB-87E2-ECB9301FFC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874250" y="627728"/>
            <a:ext cx="4355593" cy="8104092"/>
          </a:xfrm>
          <a:prstGeom prst="rect">
            <a:avLst/>
          </a:prstGeom>
          <a:gradFill>
            <a:gsLst>
              <a:gs pos="0">
                <a:schemeClr val="accent1">
                  <a:lumMod val="50000"/>
                </a:schemeClr>
              </a:gs>
              <a:gs pos="91000">
                <a:schemeClr val="tx2">
                  <a:lumMod val="50000"/>
                  <a:alpha val="13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46F195D-95DC-419E-BBC1-E2B601A606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1"/>
            <a:ext cx="7646891" cy="6858001"/>
          </a:xfrm>
          <a:prstGeom prst="rect">
            <a:avLst/>
          </a:prstGeom>
          <a:gradFill>
            <a:gsLst>
              <a:gs pos="41000">
                <a:schemeClr val="accent1">
                  <a:lumMod val="75000"/>
                  <a:alpha val="52000"/>
                </a:schemeClr>
              </a:gs>
              <a:gs pos="95000">
                <a:srgbClr val="000000">
                  <a:alpha val="68000"/>
                </a:srgb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55550980-2AB6-4DE5-86DD-064ADF160E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2501118"/>
            <a:ext cx="8091784" cy="4331436"/>
          </a:xfrm>
          <a:prstGeom prst="rect">
            <a:avLst/>
          </a:prstGeom>
          <a:gradFill>
            <a:gsLst>
              <a:gs pos="0">
                <a:srgbClr val="000000">
                  <a:alpha val="16000"/>
                </a:srgbClr>
              </a:gs>
              <a:gs pos="91000">
                <a:schemeClr val="accent1">
                  <a:alpha val="30000"/>
                </a:scheme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EDF4B167-8E82-4458-AE55-88B683EBF6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1595" y="-3"/>
            <a:ext cx="8091784" cy="6857999"/>
          </a:xfrm>
          <a:prstGeom prst="rect">
            <a:avLst/>
          </a:prstGeom>
          <a:gradFill>
            <a:gsLst>
              <a:gs pos="0">
                <a:schemeClr val="accent1">
                  <a:lumMod val="75000"/>
                  <a:alpha val="6000"/>
                </a:schemeClr>
              </a:gs>
              <a:gs pos="99000">
                <a:srgbClr val="000000">
                  <a:alpha val="57000"/>
                </a:srgb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55993D72-5628-4E5E-BB9F-96066414EE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2101742" y="699966"/>
            <a:ext cx="5121259" cy="5458067"/>
          </a:xfrm>
          <a:prstGeom prst="ellipse">
            <a:avLst/>
          </a:prstGeom>
          <a:gradFill>
            <a:gsLst>
              <a:gs pos="3000">
                <a:schemeClr val="accent1">
                  <a:lumMod val="50000"/>
                  <a:alpha val="0"/>
                </a:schemeClr>
              </a:gs>
              <a:gs pos="100000">
                <a:schemeClr val="accent1">
                  <a:lumMod val="60000"/>
                  <a:lumOff val="40000"/>
                  <a:alpha val="17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25C2B55-20A3-30C8-7A51-1FD5272A8B1C}"/>
              </a:ext>
            </a:extLst>
          </p:cNvPr>
          <p:cNvSpPr>
            <a:spLocks noGrp="1"/>
          </p:cNvSpPr>
          <p:nvPr>
            <p:ph type="title"/>
          </p:nvPr>
        </p:nvSpPr>
        <p:spPr>
          <a:xfrm>
            <a:off x="1221364" y="345317"/>
            <a:ext cx="5853227" cy="1234102"/>
          </a:xfrm>
        </p:spPr>
        <p:txBody>
          <a:bodyPr vert="horz" lIns="91440" tIns="45720" rIns="91440" bIns="45720" rtlCol="0" anchor="t">
            <a:normAutofit fontScale="90000"/>
          </a:bodyPr>
          <a:lstStyle/>
          <a:p>
            <a:r>
              <a:rPr lang="en-US" sz="4800" dirty="0">
                <a:solidFill>
                  <a:srgbClr val="FFFFFF"/>
                </a:solidFill>
              </a:rPr>
              <a:t>Any questions?</a:t>
            </a:r>
            <a:br>
              <a:rPr lang="en-US" sz="4800" dirty="0">
                <a:solidFill>
                  <a:srgbClr val="FFFFFF"/>
                </a:solidFill>
              </a:rPr>
            </a:br>
            <a:endParaRPr lang="en-US" sz="4800" dirty="0">
              <a:solidFill>
                <a:srgbClr val="FFFFFF"/>
              </a:solidFill>
            </a:endParaRPr>
          </a:p>
        </p:txBody>
      </p:sp>
      <p:pic>
        <p:nvPicPr>
          <p:cNvPr id="5" name="Picture 4" descr="Yellow question mark">
            <a:extLst>
              <a:ext uri="{FF2B5EF4-FFF2-40B4-BE49-F238E27FC236}">
                <a16:creationId xmlns:a16="http://schemas.microsoft.com/office/drawing/2014/main" id="{054191BE-A821-D8D8-FAF4-269D1878968C}"/>
              </a:ext>
            </a:extLst>
          </p:cNvPr>
          <p:cNvPicPr>
            <a:picLocks noChangeAspect="1"/>
          </p:cNvPicPr>
          <p:nvPr/>
        </p:nvPicPr>
        <p:blipFill rotWithShape="1">
          <a:blip r:embed="rId2"/>
          <a:srcRect l="49540" r="14591"/>
          <a:stretch/>
        </p:blipFill>
        <p:spPr>
          <a:xfrm>
            <a:off x="8104092" y="10"/>
            <a:ext cx="4099858" cy="6857990"/>
          </a:xfrm>
          <a:prstGeom prst="rect">
            <a:avLst/>
          </a:prstGeom>
        </p:spPr>
      </p:pic>
      <p:sp>
        <p:nvSpPr>
          <p:cNvPr id="4" name="TextBox 3">
            <a:extLst>
              <a:ext uri="{FF2B5EF4-FFF2-40B4-BE49-F238E27FC236}">
                <a16:creationId xmlns:a16="http://schemas.microsoft.com/office/drawing/2014/main" id="{98C0F3C7-175F-D032-2B6E-15D3416BCD27}"/>
              </a:ext>
            </a:extLst>
          </p:cNvPr>
          <p:cNvSpPr txBox="1"/>
          <p:nvPr/>
        </p:nvSpPr>
        <p:spPr>
          <a:xfrm>
            <a:off x="984811" y="1535416"/>
            <a:ext cx="6100618" cy="3139321"/>
          </a:xfrm>
          <a:prstGeom prst="rect">
            <a:avLst/>
          </a:prstGeom>
          <a:noFill/>
        </p:spPr>
        <p:txBody>
          <a:bodyPr wrap="square">
            <a:spAutoFit/>
          </a:bodyPr>
          <a:lstStyle/>
          <a:p>
            <a:br>
              <a:rPr lang="en-US" sz="1800" dirty="0">
                <a:solidFill>
                  <a:srgbClr val="FFFFFF"/>
                </a:solidFill>
              </a:rPr>
            </a:br>
            <a:r>
              <a:rPr lang="en-US" sz="1800" dirty="0">
                <a:solidFill>
                  <a:srgbClr val="FFFFFF"/>
                </a:solidFill>
              </a:rPr>
              <a:t>I have PRS questions for you. </a:t>
            </a:r>
            <a:r>
              <a:rPr lang="en-US" sz="1800" dirty="0">
                <a:solidFill>
                  <a:srgbClr val="FFFFFF"/>
                </a:solidFill>
                <a:sym typeface="Wingdings" panose="05000000000000000000" pitchFamily="2" charset="2"/>
              </a:rPr>
              <a:t> </a:t>
            </a:r>
            <a:br>
              <a:rPr lang="en-US" sz="1800" dirty="0">
                <a:solidFill>
                  <a:srgbClr val="FFFFFF"/>
                </a:solidFill>
                <a:sym typeface="Wingdings" panose="05000000000000000000" pitchFamily="2" charset="2"/>
              </a:rPr>
            </a:br>
            <a:br>
              <a:rPr lang="en-US" sz="1800" dirty="0">
                <a:solidFill>
                  <a:srgbClr val="FFFFFF"/>
                </a:solidFill>
                <a:sym typeface="Wingdings" panose="05000000000000000000" pitchFamily="2" charset="2"/>
              </a:rPr>
            </a:br>
            <a:r>
              <a:rPr lang="en-US" sz="1800" dirty="0">
                <a:solidFill>
                  <a:srgbClr val="FFFFFF"/>
                </a:solidFill>
                <a:sym typeface="Wingdings" panose="05000000000000000000" pitchFamily="2" charset="2"/>
              </a:rPr>
              <a:t>1) I want to create a PRS for each individual in my test set. There is moderate overlap between GWAS samples and PRS samples. Is that okay?</a:t>
            </a:r>
            <a:br>
              <a:rPr lang="en-US" sz="1800" dirty="0">
                <a:solidFill>
                  <a:srgbClr val="FFFFFF"/>
                </a:solidFill>
                <a:sym typeface="Wingdings" panose="05000000000000000000" pitchFamily="2" charset="2"/>
              </a:rPr>
            </a:br>
            <a:br>
              <a:rPr lang="en-US" sz="1800" dirty="0">
                <a:solidFill>
                  <a:srgbClr val="FFFFFF"/>
                </a:solidFill>
                <a:sym typeface="Wingdings" panose="05000000000000000000" pitchFamily="2" charset="2"/>
              </a:rPr>
            </a:br>
            <a:r>
              <a:rPr lang="en-US" sz="1800" dirty="0">
                <a:solidFill>
                  <a:srgbClr val="FFFFFF"/>
                </a:solidFill>
                <a:sym typeface="Wingdings" panose="05000000000000000000" pitchFamily="2" charset="2"/>
              </a:rPr>
              <a:t>2) True or False: the predictive power of PRSs are typically substantially lower than h</a:t>
            </a:r>
            <a:r>
              <a:rPr lang="en-US" sz="1800" baseline="30000" dirty="0">
                <a:solidFill>
                  <a:srgbClr val="FFFFFF"/>
                </a:solidFill>
                <a:sym typeface="Wingdings" panose="05000000000000000000" pitchFamily="2" charset="2"/>
              </a:rPr>
              <a:t>2</a:t>
            </a:r>
            <a:r>
              <a:rPr lang="en-US" sz="1800" baseline="-25000" dirty="0">
                <a:solidFill>
                  <a:srgbClr val="FFFFFF"/>
                </a:solidFill>
                <a:sym typeface="Wingdings" panose="05000000000000000000" pitchFamily="2" charset="2"/>
              </a:rPr>
              <a:t>SNP</a:t>
            </a:r>
            <a:br>
              <a:rPr lang="en-US" sz="1800" dirty="0">
                <a:solidFill>
                  <a:srgbClr val="FFFFFF"/>
                </a:solidFill>
              </a:rPr>
            </a:br>
            <a:br>
              <a:rPr lang="en-US" sz="1800" dirty="0">
                <a:solidFill>
                  <a:srgbClr val="FFFFFF"/>
                </a:solidFill>
              </a:rPr>
            </a:br>
            <a:endParaRPr lang="en-US" dirty="0"/>
          </a:p>
        </p:txBody>
      </p:sp>
    </p:spTree>
    <p:extLst>
      <p:ext uri="{BB962C8B-B14F-4D97-AF65-F5344CB8AC3E}">
        <p14:creationId xmlns:p14="http://schemas.microsoft.com/office/powerpoint/2010/main" val="3666264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331D85-35F3-169C-390D-BED28D61377B}"/>
              </a:ext>
            </a:extLst>
          </p:cNvPr>
          <p:cNvSpPr>
            <a:spLocks noGrp="1"/>
          </p:cNvSpPr>
          <p:nvPr>
            <p:ph type="title"/>
          </p:nvPr>
        </p:nvSpPr>
        <p:spPr/>
        <p:txBody>
          <a:bodyPr/>
          <a:lstStyle/>
          <a:p>
            <a:r>
              <a:rPr lang="en-US" dirty="0"/>
              <a:t>Bonus slides</a:t>
            </a:r>
          </a:p>
        </p:txBody>
      </p:sp>
      <p:sp>
        <p:nvSpPr>
          <p:cNvPr id="3" name="Content Placeholder 2">
            <a:extLst>
              <a:ext uri="{FF2B5EF4-FFF2-40B4-BE49-F238E27FC236}">
                <a16:creationId xmlns:a16="http://schemas.microsoft.com/office/drawing/2014/main" id="{82E1DA42-2B05-E4B2-2850-F1AADCD4E46A}"/>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88238026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8ABD238-6684-603A-F3A3-A26E24613435}"/>
              </a:ext>
            </a:extLst>
          </p:cNvPr>
          <p:cNvPicPr>
            <a:picLocks noChangeAspect="1"/>
          </p:cNvPicPr>
          <p:nvPr/>
        </p:nvPicPr>
        <p:blipFill>
          <a:blip r:embed="rId2"/>
          <a:stretch>
            <a:fillRect/>
          </a:stretch>
        </p:blipFill>
        <p:spPr>
          <a:xfrm>
            <a:off x="1513834" y="4126044"/>
            <a:ext cx="9164329" cy="2048161"/>
          </a:xfrm>
          <a:prstGeom prst="rect">
            <a:avLst/>
          </a:prstGeom>
        </p:spPr>
      </p:pic>
      <p:pic>
        <p:nvPicPr>
          <p:cNvPr id="7" name="Picture 6">
            <a:extLst>
              <a:ext uri="{FF2B5EF4-FFF2-40B4-BE49-F238E27FC236}">
                <a16:creationId xmlns:a16="http://schemas.microsoft.com/office/drawing/2014/main" id="{1726DA1B-461D-262E-F6CE-0BF72D9F172B}"/>
              </a:ext>
            </a:extLst>
          </p:cNvPr>
          <p:cNvPicPr>
            <a:picLocks noChangeAspect="1"/>
          </p:cNvPicPr>
          <p:nvPr/>
        </p:nvPicPr>
        <p:blipFill>
          <a:blip r:embed="rId3"/>
          <a:stretch>
            <a:fillRect/>
          </a:stretch>
        </p:blipFill>
        <p:spPr>
          <a:xfrm>
            <a:off x="1593235" y="1207743"/>
            <a:ext cx="8802328" cy="1524213"/>
          </a:xfrm>
          <a:prstGeom prst="rect">
            <a:avLst/>
          </a:prstGeom>
        </p:spPr>
      </p:pic>
    </p:spTree>
    <p:extLst>
      <p:ext uri="{BB962C8B-B14F-4D97-AF65-F5344CB8AC3E}">
        <p14:creationId xmlns:p14="http://schemas.microsoft.com/office/powerpoint/2010/main" val="77388096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4E37431-20F0-4DD6-84A9-ED2B644943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AE98B72-66C6-4AB4-AF0D-BA830DE863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638515" y="639280"/>
            <a:ext cx="6858000" cy="5579440"/>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07EAFC6-733F-403D-BB4D-05A3A2874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93206" y="395206"/>
            <a:ext cx="6346209" cy="5576080"/>
          </a:xfrm>
          <a:prstGeom prst="rect">
            <a:avLst/>
          </a:prstGeom>
          <a:gradFill>
            <a:gsLst>
              <a:gs pos="0">
                <a:srgbClr val="000000">
                  <a:alpha val="0"/>
                </a:srgbClr>
              </a:gs>
              <a:gs pos="99000">
                <a:schemeClr val="accent1">
                  <a:alpha val="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7A36730-4CB0-4F61-AD11-A44C976583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528907" y="2818967"/>
            <a:ext cx="2501979" cy="5576080"/>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C69C79E1-F916-4929-A4F3-DE763D4BFA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25002" y="852793"/>
            <a:ext cx="6858001" cy="5152412"/>
          </a:xfrm>
          <a:prstGeom prst="rect">
            <a:avLst/>
          </a:prstGeom>
          <a:gradFill>
            <a:gsLst>
              <a:gs pos="0">
                <a:srgbClr val="000000">
                  <a:alpha val="0"/>
                </a:srgbClr>
              </a:gs>
              <a:gs pos="99000">
                <a:schemeClr val="accent1">
                  <a:alpha val="1100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767334AB-16BD-4EC7-8C6B-4B51716009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818753" y="1128497"/>
            <a:ext cx="4318303" cy="4318303"/>
          </a:xfrm>
          <a:prstGeom prst="ellipse">
            <a:avLst/>
          </a:prstGeom>
          <a:gradFill>
            <a:gsLst>
              <a:gs pos="39000">
                <a:schemeClr val="accent1">
                  <a:alpha val="0"/>
                </a:schemeClr>
              </a:gs>
              <a:gs pos="100000">
                <a:schemeClr val="accent1">
                  <a:lumMod val="60000"/>
                  <a:lumOff val="40000"/>
                  <a:alpha val="15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79BEB5C-C745-0ECF-837E-5925458C61D5}"/>
              </a:ext>
            </a:extLst>
          </p:cNvPr>
          <p:cNvSpPr>
            <a:spLocks noGrp="1"/>
          </p:cNvSpPr>
          <p:nvPr>
            <p:ph type="title"/>
          </p:nvPr>
        </p:nvSpPr>
        <p:spPr>
          <a:xfrm>
            <a:off x="660042" y="891652"/>
            <a:ext cx="4412021" cy="3030724"/>
          </a:xfrm>
        </p:spPr>
        <p:txBody>
          <a:bodyPr vert="horz" lIns="91440" tIns="45720" rIns="91440" bIns="45720" rtlCol="0" anchor="b">
            <a:normAutofit/>
          </a:bodyPr>
          <a:lstStyle/>
          <a:p>
            <a:pPr algn="r"/>
            <a:r>
              <a:rPr lang="en-US" sz="4000" kern="1200" dirty="0">
                <a:solidFill>
                  <a:srgbClr val="FFFFFF"/>
                </a:solidFill>
                <a:latin typeface="+mj-lt"/>
                <a:ea typeface="+mj-ea"/>
                <a:cs typeface="+mj-cs"/>
              </a:rPr>
              <a:t>The clinical use of PRS is better at identifying those with the highest disease</a:t>
            </a:r>
          </a:p>
        </p:txBody>
      </p:sp>
      <p:pic>
        <p:nvPicPr>
          <p:cNvPr id="4" name="Content Placeholder 3">
            <a:extLst>
              <a:ext uri="{FF2B5EF4-FFF2-40B4-BE49-F238E27FC236}">
                <a16:creationId xmlns:a16="http://schemas.microsoft.com/office/drawing/2014/main" id="{D21FF329-4F94-CA2C-457B-392ED44455D7}"/>
              </a:ext>
            </a:extLst>
          </p:cNvPr>
          <p:cNvPicPr>
            <a:picLocks noGrp="1" noChangeAspect="1"/>
          </p:cNvPicPr>
          <p:nvPr>
            <p:ph idx="1"/>
          </p:nvPr>
        </p:nvPicPr>
        <p:blipFill>
          <a:blip r:embed="rId2"/>
          <a:stretch>
            <a:fillRect/>
          </a:stretch>
        </p:blipFill>
        <p:spPr>
          <a:xfrm>
            <a:off x="6096000" y="1352727"/>
            <a:ext cx="5608320" cy="4108095"/>
          </a:xfrm>
          <a:prstGeom prst="rect">
            <a:avLst/>
          </a:prstGeom>
        </p:spPr>
      </p:pic>
      <p:sp>
        <p:nvSpPr>
          <p:cNvPr id="5" name="Title 1">
            <a:extLst>
              <a:ext uri="{FF2B5EF4-FFF2-40B4-BE49-F238E27FC236}">
                <a16:creationId xmlns:a16="http://schemas.microsoft.com/office/drawing/2014/main" id="{713DD43B-A055-E647-C41E-A4D6D5F23748}"/>
              </a:ext>
            </a:extLst>
          </p:cNvPr>
          <p:cNvSpPr txBox="1">
            <a:spLocks/>
          </p:cNvSpPr>
          <p:nvPr/>
        </p:nvSpPr>
        <p:spPr>
          <a:xfrm>
            <a:off x="487680" y="4732774"/>
            <a:ext cx="4412021" cy="183238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4000" dirty="0">
                <a:solidFill>
                  <a:srgbClr val="FFFFFF"/>
                </a:solidFill>
              </a:rPr>
              <a:t>But there are other challenges</a:t>
            </a:r>
          </a:p>
        </p:txBody>
      </p:sp>
      <p:pic>
        <p:nvPicPr>
          <p:cNvPr id="6" name="Picture 5">
            <a:extLst>
              <a:ext uri="{FF2B5EF4-FFF2-40B4-BE49-F238E27FC236}">
                <a16:creationId xmlns:a16="http://schemas.microsoft.com/office/drawing/2014/main" id="{37831281-8D41-37CF-08DA-1EDC142F344B}"/>
              </a:ext>
            </a:extLst>
          </p:cNvPr>
          <p:cNvPicPr>
            <a:picLocks noChangeAspect="1"/>
          </p:cNvPicPr>
          <p:nvPr/>
        </p:nvPicPr>
        <p:blipFill>
          <a:blip r:embed="rId3"/>
          <a:stretch>
            <a:fillRect/>
          </a:stretch>
        </p:blipFill>
        <p:spPr>
          <a:xfrm>
            <a:off x="9300359" y="5955483"/>
            <a:ext cx="2890876" cy="902517"/>
          </a:xfrm>
          <a:prstGeom prst="rect">
            <a:avLst/>
          </a:prstGeom>
        </p:spPr>
      </p:pic>
    </p:spTree>
    <p:extLst>
      <p:ext uri="{BB962C8B-B14F-4D97-AF65-F5344CB8AC3E}">
        <p14:creationId xmlns:p14="http://schemas.microsoft.com/office/powerpoint/2010/main" val="2098042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3245716-CC83-D89F-A81B-5E27704F6EB5}"/>
              </a:ext>
            </a:extLst>
          </p:cNvPr>
          <p:cNvSpPr>
            <a:spLocks noGrp="1"/>
          </p:cNvSpPr>
          <p:nvPr>
            <p:ph type="title"/>
          </p:nvPr>
        </p:nvSpPr>
        <p:spPr>
          <a:xfrm>
            <a:off x="1371599" y="294538"/>
            <a:ext cx="9895951" cy="1033669"/>
          </a:xfrm>
        </p:spPr>
        <p:txBody>
          <a:bodyPr>
            <a:normAutofit/>
          </a:bodyPr>
          <a:lstStyle/>
          <a:p>
            <a:r>
              <a:rPr lang="en-US" sz="4000" b="1" dirty="0">
                <a:solidFill>
                  <a:srgbClr val="FFFFFF"/>
                </a:solidFill>
              </a:rPr>
              <a:t>Genetic models of disease</a:t>
            </a:r>
          </a:p>
        </p:txBody>
      </p:sp>
      <p:sp>
        <p:nvSpPr>
          <p:cNvPr id="3" name="Content Placeholder 2">
            <a:extLst>
              <a:ext uri="{FF2B5EF4-FFF2-40B4-BE49-F238E27FC236}">
                <a16:creationId xmlns:a16="http://schemas.microsoft.com/office/drawing/2014/main" id="{96445D97-91C1-F9F9-776C-C57BA0B4A3FE}"/>
              </a:ext>
            </a:extLst>
          </p:cNvPr>
          <p:cNvSpPr>
            <a:spLocks noGrp="1"/>
          </p:cNvSpPr>
          <p:nvPr>
            <p:ph idx="1"/>
          </p:nvPr>
        </p:nvSpPr>
        <p:spPr>
          <a:xfrm>
            <a:off x="1371599" y="1891970"/>
            <a:ext cx="9724031" cy="4752021"/>
          </a:xfrm>
        </p:spPr>
        <p:txBody>
          <a:bodyPr anchor="ctr">
            <a:normAutofit/>
          </a:bodyPr>
          <a:lstStyle/>
          <a:p>
            <a:r>
              <a:rPr lang="en-US" dirty="0">
                <a:effectLst/>
              </a:rPr>
              <a:t>Mendelian disease:</a:t>
            </a:r>
          </a:p>
          <a:p>
            <a:pPr lvl="1"/>
            <a:r>
              <a:rPr lang="en-US" sz="2800" dirty="0">
                <a:effectLst/>
              </a:rPr>
              <a:t>Individuals that possess the mutation get the disease.</a:t>
            </a:r>
          </a:p>
          <a:p>
            <a:pPr lvl="1"/>
            <a:r>
              <a:rPr lang="en-US" sz="2800" dirty="0">
                <a:effectLst/>
              </a:rPr>
              <a:t>Dominant </a:t>
            </a:r>
            <a:r>
              <a:rPr lang="en-US" sz="2800" dirty="0" err="1">
                <a:effectLst/>
              </a:rPr>
              <a:t>e.g</a:t>
            </a:r>
            <a:r>
              <a:rPr lang="en-US" sz="2800" dirty="0">
                <a:effectLst/>
              </a:rPr>
              <a:t> Huntington’s or recessive e.g. Cystic fibrosis</a:t>
            </a:r>
          </a:p>
          <a:p>
            <a:r>
              <a:rPr lang="en-US" dirty="0">
                <a:effectLst/>
              </a:rPr>
              <a:t>Mendelian disease with variable penetrance.</a:t>
            </a:r>
          </a:p>
          <a:p>
            <a:pPr lvl="1"/>
            <a:r>
              <a:rPr lang="en-US" sz="2800" dirty="0">
                <a:effectLst/>
              </a:rPr>
              <a:t>Not everyone with the mutation gets the disease.</a:t>
            </a:r>
          </a:p>
          <a:p>
            <a:pPr lvl="1"/>
            <a:r>
              <a:rPr lang="en-US" sz="2800" dirty="0">
                <a:effectLst/>
              </a:rPr>
              <a:t>E.g. C9orf72 </a:t>
            </a:r>
            <a:r>
              <a:rPr lang="en-US" sz="2800" dirty="0"/>
              <a:t>in Amyotrophic lateral sclerosis (ALS)</a:t>
            </a:r>
            <a:endParaRPr lang="en-US" sz="2800" dirty="0">
              <a:effectLst/>
            </a:endParaRPr>
          </a:p>
          <a:p>
            <a:r>
              <a:rPr lang="en-US" dirty="0">
                <a:effectLst/>
              </a:rPr>
              <a:t>Oligogenic diseases –caused by presence of several genetic risk variants</a:t>
            </a:r>
          </a:p>
          <a:p>
            <a:r>
              <a:rPr lang="en-US" dirty="0">
                <a:effectLst/>
              </a:rPr>
              <a:t>Polygenic diseases – caused by multiple genetic risk variants</a:t>
            </a:r>
          </a:p>
          <a:p>
            <a:endParaRPr lang="en-US" sz="900" dirty="0"/>
          </a:p>
        </p:txBody>
      </p:sp>
    </p:spTree>
    <p:extLst>
      <p:ext uri="{BB962C8B-B14F-4D97-AF65-F5344CB8AC3E}">
        <p14:creationId xmlns:p14="http://schemas.microsoft.com/office/powerpoint/2010/main" val="1425641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AEAD6A-91E2-C982-E72C-D35003A8D8D7}"/>
              </a:ext>
            </a:extLst>
          </p:cNvPr>
          <p:cNvSpPr>
            <a:spLocks noGrp="1"/>
          </p:cNvSpPr>
          <p:nvPr>
            <p:ph type="title"/>
          </p:nvPr>
        </p:nvSpPr>
        <p:spPr>
          <a:xfrm>
            <a:off x="838200" y="365125"/>
            <a:ext cx="5257800" cy="1325563"/>
          </a:xfrm>
        </p:spPr>
        <p:txBody>
          <a:bodyPr/>
          <a:lstStyle/>
          <a:p>
            <a:r>
              <a:rPr lang="en-US" dirty="0"/>
              <a:t>Danish PRS guidelines</a:t>
            </a:r>
          </a:p>
        </p:txBody>
      </p:sp>
      <p:sp>
        <p:nvSpPr>
          <p:cNvPr id="3" name="Content Placeholder 2">
            <a:extLst>
              <a:ext uri="{FF2B5EF4-FFF2-40B4-BE49-F238E27FC236}">
                <a16:creationId xmlns:a16="http://schemas.microsoft.com/office/drawing/2014/main" id="{35115798-EC6B-D1DA-DE31-C2E22C7669B0}"/>
              </a:ext>
            </a:extLst>
          </p:cNvPr>
          <p:cNvSpPr>
            <a:spLocks noGrp="1"/>
          </p:cNvSpPr>
          <p:nvPr>
            <p:ph idx="1"/>
          </p:nvPr>
        </p:nvSpPr>
        <p:spPr>
          <a:xfrm>
            <a:off x="838200" y="1825625"/>
            <a:ext cx="4287982" cy="4351338"/>
          </a:xfrm>
        </p:spPr>
        <p:txBody>
          <a:bodyPr/>
          <a:lstStyle/>
          <a:p>
            <a:r>
              <a:rPr lang="en-US" dirty="0">
                <a:hlinkClick r:id="rId2"/>
              </a:rPr>
              <a:t>https://dsmg.dk/kliniske-guidelines/dsmg-guidelines/</a:t>
            </a:r>
            <a:endParaRPr lang="en-US" dirty="0"/>
          </a:p>
          <a:p>
            <a:endParaRPr lang="en-US" dirty="0"/>
          </a:p>
        </p:txBody>
      </p:sp>
      <p:pic>
        <p:nvPicPr>
          <p:cNvPr id="5" name="Picture 4">
            <a:extLst>
              <a:ext uri="{FF2B5EF4-FFF2-40B4-BE49-F238E27FC236}">
                <a16:creationId xmlns:a16="http://schemas.microsoft.com/office/drawing/2014/main" id="{C8593DDF-4790-A5BE-3AFD-7873E3E971B9}"/>
              </a:ext>
            </a:extLst>
          </p:cNvPr>
          <p:cNvPicPr>
            <a:picLocks noChangeAspect="1"/>
          </p:cNvPicPr>
          <p:nvPr/>
        </p:nvPicPr>
        <p:blipFill>
          <a:blip r:embed="rId3"/>
          <a:stretch>
            <a:fillRect/>
          </a:stretch>
        </p:blipFill>
        <p:spPr>
          <a:xfrm>
            <a:off x="6096000" y="319814"/>
            <a:ext cx="5268060" cy="6173061"/>
          </a:xfrm>
          <a:prstGeom prst="rect">
            <a:avLst/>
          </a:prstGeom>
        </p:spPr>
      </p:pic>
    </p:spTree>
    <p:extLst>
      <p:ext uri="{BB962C8B-B14F-4D97-AF65-F5344CB8AC3E}">
        <p14:creationId xmlns:p14="http://schemas.microsoft.com/office/powerpoint/2010/main" val="34763810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D32E0F8-7661-829D-0165-65E69E51C977}"/>
              </a:ext>
            </a:extLst>
          </p:cNvPr>
          <p:cNvSpPr>
            <a:spLocks noGrp="1"/>
          </p:cNvSpPr>
          <p:nvPr>
            <p:ph type="title"/>
          </p:nvPr>
        </p:nvSpPr>
        <p:spPr>
          <a:xfrm>
            <a:off x="1371599" y="294538"/>
            <a:ext cx="9895951" cy="1033669"/>
          </a:xfrm>
        </p:spPr>
        <p:txBody>
          <a:bodyPr>
            <a:normAutofit/>
          </a:bodyPr>
          <a:lstStyle/>
          <a:p>
            <a:r>
              <a:rPr lang="en-US" sz="4000" b="1">
                <a:solidFill>
                  <a:srgbClr val="FFFFFF"/>
                </a:solidFill>
              </a:rPr>
              <a:t>What’s the use of PGS/PRS?</a:t>
            </a:r>
            <a:endParaRPr lang="en-US" sz="4000">
              <a:solidFill>
                <a:srgbClr val="FFFFFF"/>
              </a:solidFill>
            </a:endParaRPr>
          </a:p>
        </p:txBody>
      </p:sp>
      <p:sp>
        <p:nvSpPr>
          <p:cNvPr id="3" name="Content Placeholder 2">
            <a:extLst>
              <a:ext uri="{FF2B5EF4-FFF2-40B4-BE49-F238E27FC236}">
                <a16:creationId xmlns:a16="http://schemas.microsoft.com/office/drawing/2014/main" id="{8B157696-9D1E-9707-86B7-720EC6BCE1FE}"/>
              </a:ext>
            </a:extLst>
          </p:cNvPr>
          <p:cNvSpPr>
            <a:spLocks noGrp="1"/>
          </p:cNvSpPr>
          <p:nvPr>
            <p:ph idx="1"/>
          </p:nvPr>
        </p:nvSpPr>
        <p:spPr>
          <a:xfrm>
            <a:off x="1233982" y="2880104"/>
            <a:ext cx="9724031" cy="3683358"/>
          </a:xfrm>
        </p:spPr>
        <p:txBody>
          <a:bodyPr anchor="ctr">
            <a:normAutofit/>
          </a:bodyPr>
          <a:lstStyle/>
          <a:p>
            <a:r>
              <a:rPr lang="en-US" sz="2400" dirty="0"/>
              <a:t>There is hope that PRS can improve health outcomes by accelerating diagnosis and matching patients to tailored treatments</a:t>
            </a:r>
          </a:p>
          <a:p>
            <a:r>
              <a:rPr lang="en-US" sz="2400" dirty="0"/>
              <a:t>Access to PRS could be helpful in targeting higher-risk people, for example to offer more screening opportunities such as mammograms, for those at a high genetic risk of breast cancer.  (Discussed by Elisabeth Widen yesterday)</a:t>
            </a:r>
          </a:p>
          <a:p>
            <a:endParaRPr lang="en-US" sz="2400" dirty="0"/>
          </a:p>
          <a:p>
            <a:endParaRPr lang="en-US" sz="2400" dirty="0"/>
          </a:p>
          <a:p>
            <a:endParaRPr lang="en-US" sz="2400" dirty="0"/>
          </a:p>
        </p:txBody>
      </p:sp>
    </p:spTree>
    <p:extLst>
      <p:ext uri="{BB962C8B-B14F-4D97-AF65-F5344CB8AC3E}">
        <p14:creationId xmlns:p14="http://schemas.microsoft.com/office/powerpoint/2010/main" val="548846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F4A42EB-0A4C-8124-D361-806ADA8331D7}"/>
              </a:ext>
            </a:extLst>
          </p:cNvPr>
          <p:cNvSpPr>
            <a:spLocks noGrp="1"/>
          </p:cNvSpPr>
          <p:nvPr>
            <p:ph type="title"/>
          </p:nvPr>
        </p:nvSpPr>
        <p:spPr>
          <a:xfrm>
            <a:off x="630936" y="640080"/>
            <a:ext cx="4818888" cy="1481328"/>
          </a:xfrm>
        </p:spPr>
        <p:txBody>
          <a:bodyPr anchor="b">
            <a:normAutofit/>
          </a:bodyPr>
          <a:lstStyle/>
          <a:p>
            <a:r>
              <a:rPr lang="en-US" sz="5000"/>
              <a:t>The PRS process, with many details</a:t>
            </a:r>
          </a:p>
        </p:txBody>
      </p:sp>
      <p:sp>
        <p:nvSpPr>
          <p:cNvPr id="11" name="sketch line">
            <a:extLst>
              <a:ext uri="{FF2B5EF4-FFF2-40B4-BE49-F238E27FC236}">
                <a16:creationId xmlns:a16="http://schemas.microsoft.com/office/drawing/2014/main" id="{650D18FE-0824-4A46-B22C-A86B52E578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2E95CB7D-3007-A933-262C-D08E46668F78}"/>
              </a:ext>
            </a:extLst>
          </p:cNvPr>
          <p:cNvSpPr>
            <a:spLocks noGrp="1"/>
          </p:cNvSpPr>
          <p:nvPr>
            <p:ph idx="1"/>
          </p:nvPr>
        </p:nvSpPr>
        <p:spPr>
          <a:xfrm>
            <a:off x="630936" y="2660904"/>
            <a:ext cx="4818888" cy="3547872"/>
          </a:xfrm>
        </p:spPr>
        <p:txBody>
          <a:bodyPr anchor="t">
            <a:normAutofit/>
          </a:bodyPr>
          <a:lstStyle/>
          <a:p>
            <a:r>
              <a:rPr lang="en-US" sz="2200"/>
              <a:t>Issues relating to utilizing PRSs for association analyses to test hypotheses, including interpretation of results and avoidance of overfitting to the target data, are an active area of research</a:t>
            </a:r>
          </a:p>
          <a:p>
            <a:endParaRPr lang="en-US" sz="2200"/>
          </a:p>
        </p:txBody>
      </p:sp>
      <p:pic>
        <p:nvPicPr>
          <p:cNvPr id="4" name="Picture 3">
            <a:extLst>
              <a:ext uri="{FF2B5EF4-FFF2-40B4-BE49-F238E27FC236}">
                <a16:creationId xmlns:a16="http://schemas.microsoft.com/office/drawing/2014/main" id="{3256CB99-F9D4-7AE1-EA66-4C18D0C8C2A0}"/>
              </a:ext>
            </a:extLst>
          </p:cNvPr>
          <p:cNvPicPr>
            <a:picLocks noChangeAspect="1"/>
          </p:cNvPicPr>
          <p:nvPr/>
        </p:nvPicPr>
        <p:blipFill>
          <a:blip r:embed="rId3"/>
          <a:stretch>
            <a:fillRect/>
          </a:stretch>
        </p:blipFill>
        <p:spPr>
          <a:xfrm>
            <a:off x="6080760" y="47125"/>
            <a:ext cx="5480304" cy="6744991"/>
          </a:xfrm>
          <a:prstGeom prst="rect">
            <a:avLst/>
          </a:prstGeom>
        </p:spPr>
      </p:pic>
      <p:pic>
        <p:nvPicPr>
          <p:cNvPr id="6" name="Picture 5">
            <a:extLst>
              <a:ext uri="{FF2B5EF4-FFF2-40B4-BE49-F238E27FC236}">
                <a16:creationId xmlns:a16="http://schemas.microsoft.com/office/drawing/2014/main" id="{4AC53036-9130-462A-0CDF-431492C7177C}"/>
              </a:ext>
            </a:extLst>
          </p:cNvPr>
          <p:cNvPicPr>
            <a:picLocks noChangeAspect="1"/>
          </p:cNvPicPr>
          <p:nvPr/>
        </p:nvPicPr>
        <p:blipFill>
          <a:blip r:embed="rId4"/>
          <a:stretch>
            <a:fillRect/>
          </a:stretch>
        </p:blipFill>
        <p:spPr>
          <a:xfrm>
            <a:off x="0" y="5855855"/>
            <a:ext cx="3564080" cy="1002145"/>
          </a:xfrm>
          <a:prstGeom prst="rect">
            <a:avLst/>
          </a:prstGeom>
        </p:spPr>
      </p:pic>
    </p:spTree>
    <p:extLst>
      <p:ext uri="{BB962C8B-B14F-4D97-AF65-F5344CB8AC3E}">
        <p14:creationId xmlns:p14="http://schemas.microsoft.com/office/powerpoint/2010/main" val="646975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6BFA648-E6FE-F445-9151-D8DB56ADA460}"/>
              </a:ext>
            </a:extLst>
          </p:cNvPr>
          <p:cNvSpPr>
            <a:spLocks noGrp="1"/>
          </p:cNvSpPr>
          <p:nvPr>
            <p:ph type="title"/>
          </p:nvPr>
        </p:nvSpPr>
        <p:spPr>
          <a:xfrm>
            <a:off x="1371599" y="294538"/>
            <a:ext cx="9895951" cy="1033669"/>
          </a:xfrm>
        </p:spPr>
        <p:txBody>
          <a:bodyPr>
            <a:normAutofit/>
          </a:bodyPr>
          <a:lstStyle/>
          <a:p>
            <a:r>
              <a:rPr lang="en-US" sz="4000" b="1" dirty="0">
                <a:solidFill>
                  <a:srgbClr val="FFFFFF"/>
                </a:solidFill>
              </a:rPr>
              <a:t>Many different PRS tools! And more will come</a:t>
            </a:r>
          </a:p>
        </p:txBody>
      </p:sp>
      <p:sp>
        <p:nvSpPr>
          <p:cNvPr id="3" name="Content Placeholder 2">
            <a:extLst>
              <a:ext uri="{FF2B5EF4-FFF2-40B4-BE49-F238E27FC236}">
                <a16:creationId xmlns:a16="http://schemas.microsoft.com/office/drawing/2014/main" id="{1CA5C886-FFDD-5235-D2DA-6F8775950D4E}"/>
              </a:ext>
            </a:extLst>
          </p:cNvPr>
          <p:cNvSpPr>
            <a:spLocks noGrp="1"/>
          </p:cNvSpPr>
          <p:nvPr>
            <p:ph idx="1"/>
          </p:nvPr>
        </p:nvSpPr>
        <p:spPr>
          <a:xfrm>
            <a:off x="241160" y="1885278"/>
            <a:ext cx="11646040" cy="4555715"/>
          </a:xfrm>
        </p:spPr>
        <p:txBody>
          <a:bodyPr anchor="ctr">
            <a:noAutofit/>
          </a:bodyPr>
          <a:lstStyle/>
          <a:p>
            <a:r>
              <a:rPr lang="en-US" sz="1800" b="1" dirty="0"/>
              <a:t>PLINK</a:t>
            </a:r>
            <a:r>
              <a:rPr lang="en-US" sz="1800" dirty="0"/>
              <a:t> (Purcell et al., 2007) is a widely used open-source tool for genome-wide association studies (GWAS) and PRS analysis. It provides a comprehensive set of commands for data quality control, association analysis, and PRS calculation.</a:t>
            </a:r>
          </a:p>
          <a:p>
            <a:r>
              <a:rPr lang="en-US" sz="1800" b="1" dirty="0" err="1"/>
              <a:t>PRSice</a:t>
            </a:r>
            <a:r>
              <a:rPr lang="en-US" sz="1800" dirty="0"/>
              <a:t> (</a:t>
            </a:r>
            <a:r>
              <a:rPr lang="en-US" sz="1800" dirty="0" err="1"/>
              <a:t>Euesden</a:t>
            </a:r>
            <a:r>
              <a:rPr lang="en-US" sz="1800" dirty="0"/>
              <a:t> et al., 2013) is an R package that offers a user-friendly interface for PRS analysis. It allows for flexible PRS construction and provides options for various statistical methods and p-value thresholds.</a:t>
            </a:r>
          </a:p>
          <a:p>
            <a:r>
              <a:rPr lang="en-US" sz="1800" b="1" dirty="0" err="1"/>
              <a:t>LDpred</a:t>
            </a:r>
            <a:r>
              <a:rPr lang="en-US" sz="1800" dirty="0"/>
              <a:t> (</a:t>
            </a:r>
            <a:r>
              <a:rPr lang="en-US" sz="1800" dirty="0" err="1"/>
              <a:t>Vilhjálmsson</a:t>
            </a:r>
            <a:r>
              <a:rPr lang="en-US" sz="1800" dirty="0"/>
              <a:t> et al., 2015) is a tool specifically designed for PRS calculation using summary statistics from large-scale GWAS data. It incorporates linkage disequilibrium (LD) information to improve the accuracy of risk score estimation.</a:t>
            </a:r>
          </a:p>
          <a:p>
            <a:r>
              <a:rPr lang="en-US" sz="1800" b="1" dirty="0" err="1"/>
              <a:t>SBayesR</a:t>
            </a:r>
            <a:r>
              <a:rPr lang="en-US" sz="1800" dirty="0"/>
              <a:t> (Wen et al., 2016) is a Bayesian method for PRS analysis that uses summary statistics from GWAS to estimate the effect sizes of genetic variants. It has been shown to perform well, particularly when the heritability of the trait is low.</a:t>
            </a:r>
          </a:p>
          <a:p>
            <a:r>
              <a:rPr lang="en-US" sz="1800" b="1" dirty="0"/>
              <a:t>PRS-CS</a:t>
            </a:r>
            <a:r>
              <a:rPr lang="en-US" sz="1800" dirty="0"/>
              <a:t> (Ge et al., 2019) is a tool that incorporates LD information and functional annotations to estimate the effect sizes of genetic variants and calculate PRS. It aims to improve the accuracy of PRS by leveraging additional information beyond summary statistics.</a:t>
            </a:r>
          </a:p>
          <a:p>
            <a:r>
              <a:rPr lang="en-US" sz="1800" b="1" dirty="0"/>
              <a:t>LDpred2</a:t>
            </a:r>
            <a:r>
              <a:rPr lang="en-US" sz="1800" dirty="0"/>
              <a:t>: (</a:t>
            </a:r>
            <a:r>
              <a:rPr lang="en-US" sz="1800" dirty="0" err="1"/>
              <a:t>Prive</a:t>
            </a:r>
            <a:r>
              <a:rPr lang="en-US" sz="1800" dirty="0"/>
              <a:t> et al., 2020) better, faster, stronger version</a:t>
            </a:r>
          </a:p>
          <a:p>
            <a:r>
              <a:rPr lang="en-US" sz="1800" b="1" dirty="0">
                <a:solidFill>
                  <a:srgbClr val="FF0000"/>
                </a:solidFill>
              </a:rPr>
              <a:t>LDpred3: The LD strikes back;   SBayesR4: A New Hope;   PRSice5: The Return of the User-friendly Interface</a:t>
            </a:r>
          </a:p>
        </p:txBody>
      </p:sp>
    </p:spTree>
    <p:extLst>
      <p:ext uri="{BB962C8B-B14F-4D97-AF65-F5344CB8AC3E}">
        <p14:creationId xmlns:p14="http://schemas.microsoft.com/office/powerpoint/2010/main" val="37947539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F5A5072-7B47-4D32-B52A-4EBBF590B8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715DAF0-AE1B-46C9-8A6B-DB2AA05AB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 y="-22693"/>
            <a:ext cx="12191999" cy="4374129"/>
          </a:xfrm>
          <a:prstGeom prst="rect">
            <a:avLst/>
          </a:prstGeom>
          <a:gradFill>
            <a:gsLst>
              <a:gs pos="0">
                <a:schemeClr val="accent1">
                  <a:lumMod val="75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016219D-510E-4184-9090-6D5578A87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908719" y="-3931841"/>
            <a:ext cx="4374557" cy="12192000"/>
          </a:xfrm>
          <a:prstGeom prst="rect">
            <a:avLst/>
          </a:prstGeom>
          <a:gradFill>
            <a:gsLst>
              <a:gs pos="40000">
                <a:schemeClr val="accent1">
                  <a:alpha val="0"/>
                </a:schemeClr>
              </a:gs>
              <a:gs pos="100000">
                <a:schemeClr val="accent1">
                  <a:lumMod val="75000"/>
                  <a:alpha val="52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FF4A713-7B75-4B21-90D7-5AB19547C7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36696" y="-3703868"/>
            <a:ext cx="4374128" cy="11736479"/>
          </a:xfrm>
          <a:prstGeom prst="rect">
            <a:avLst/>
          </a:prstGeom>
          <a:gradFill>
            <a:gsLst>
              <a:gs pos="17000">
                <a:schemeClr val="accent1">
                  <a:alpha val="0"/>
                </a:schemeClr>
              </a:gs>
              <a:gs pos="100000">
                <a:srgbClr val="000000">
                  <a:alpha val="37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C631C0B-6DA6-4E57-8231-CE32B3434A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 y="-22690"/>
            <a:ext cx="8542485" cy="4374126"/>
          </a:xfrm>
          <a:prstGeom prst="rect">
            <a:avLst/>
          </a:prstGeom>
          <a:gradFill>
            <a:gsLst>
              <a:gs pos="0">
                <a:schemeClr val="accent1">
                  <a:lumMod val="50000"/>
                  <a:alpha val="0"/>
                </a:schemeClr>
              </a:gs>
              <a:gs pos="100000">
                <a:srgbClr val="000000">
                  <a:alpha val="25000"/>
                </a:srgb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C29501E6-A978-4A61-9689-9085AF97A5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2508972">
            <a:off x="5945431" y="-1032053"/>
            <a:ext cx="4990147" cy="4439131"/>
          </a:xfrm>
          <a:custGeom>
            <a:avLst/>
            <a:gdLst>
              <a:gd name="connsiteX0" fmla="*/ 4990147 w 4990147"/>
              <a:gd name="connsiteY0" fmla="*/ 2229378 h 4439131"/>
              <a:gd name="connsiteX1" fmla="*/ 917384 w 4990147"/>
              <a:gd name="connsiteY1" fmla="*/ 4439131 h 4439131"/>
              <a:gd name="connsiteX2" fmla="*/ 910814 w 4990147"/>
              <a:gd name="connsiteY2" fmla="*/ 4434219 h 4439131"/>
              <a:gd name="connsiteX3" fmla="*/ 0 w 4990147"/>
              <a:gd name="connsiteY3" fmla="*/ 2502877 h 4439131"/>
              <a:gd name="connsiteX4" fmla="*/ 2502877 w 4990147"/>
              <a:gd name="connsiteY4" fmla="*/ 0 h 4439131"/>
              <a:gd name="connsiteX5" fmla="*/ 4954904 w 4990147"/>
              <a:gd name="connsiteY5" fmla="*/ 1998460 h 443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90147" h="4439131">
                <a:moveTo>
                  <a:pt x="4990147" y="2229378"/>
                </a:moveTo>
                <a:lnTo>
                  <a:pt x="917384" y="4439131"/>
                </a:lnTo>
                <a:lnTo>
                  <a:pt x="910814" y="4434219"/>
                </a:lnTo>
                <a:cubicBezTo>
                  <a:pt x="354557" y="3975154"/>
                  <a:pt x="0" y="3280421"/>
                  <a:pt x="0" y="2502877"/>
                </a:cubicBezTo>
                <a:cubicBezTo>
                  <a:pt x="0" y="1120576"/>
                  <a:pt x="1120576" y="0"/>
                  <a:pt x="2502877" y="0"/>
                </a:cubicBezTo>
                <a:cubicBezTo>
                  <a:pt x="3712390" y="0"/>
                  <a:pt x="4721520" y="857941"/>
                  <a:pt x="4954904" y="1998460"/>
                </a:cubicBezTo>
                <a:close/>
              </a:path>
            </a:pathLst>
          </a:custGeom>
          <a:gradFill>
            <a:gsLst>
              <a:gs pos="0">
                <a:schemeClr val="accent1">
                  <a:alpha val="22000"/>
                </a:schemeClr>
              </a:gs>
              <a:gs pos="87000">
                <a:schemeClr val="accent1">
                  <a:lumMod val="60000"/>
                  <a:lumOff val="40000"/>
                  <a:alpha val="2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05363170-C76E-A7C8-F69D-5CA70807E617}"/>
              </a:ext>
            </a:extLst>
          </p:cNvPr>
          <p:cNvSpPr>
            <a:spLocks noGrp="1"/>
          </p:cNvSpPr>
          <p:nvPr>
            <p:ph type="title"/>
          </p:nvPr>
        </p:nvSpPr>
        <p:spPr>
          <a:xfrm>
            <a:off x="1314824" y="735106"/>
            <a:ext cx="10053763" cy="2928470"/>
          </a:xfrm>
        </p:spPr>
        <p:txBody>
          <a:bodyPr vert="horz" lIns="91440" tIns="45720" rIns="91440" bIns="45720" rtlCol="0" anchor="b">
            <a:normAutofit fontScale="90000"/>
          </a:bodyPr>
          <a:lstStyle/>
          <a:p>
            <a:r>
              <a:rPr lang="en-US" sz="8800" b="1" kern="1200" dirty="0">
                <a:solidFill>
                  <a:srgbClr val="FFFFFF"/>
                </a:solidFill>
                <a:latin typeface="+mj-lt"/>
                <a:ea typeface="+mj-ea"/>
                <a:cs typeface="+mj-cs"/>
              </a:rPr>
              <a:t>I don’t care, just tell me which one is the best!</a:t>
            </a:r>
          </a:p>
        </p:txBody>
      </p:sp>
    </p:spTree>
    <p:extLst>
      <p:ext uri="{BB962C8B-B14F-4D97-AF65-F5344CB8AC3E}">
        <p14:creationId xmlns:p14="http://schemas.microsoft.com/office/powerpoint/2010/main" val="121114223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11308</TotalTime>
  <Words>2361</Words>
  <Application>Microsoft Office PowerPoint</Application>
  <PresentationFormat>Widescreen</PresentationFormat>
  <Paragraphs>154</Paragraphs>
  <Slides>56</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56</vt:i4>
      </vt:variant>
    </vt:vector>
  </HeadingPairs>
  <TitlesOfParts>
    <vt:vector size="60" baseType="lpstr">
      <vt:lpstr>Arial</vt:lpstr>
      <vt:lpstr>Calibri</vt:lpstr>
      <vt:lpstr>Calibri Light</vt:lpstr>
      <vt:lpstr>Office Theme</vt:lpstr>
      <vt:lpstr>Polygenic scores: Performance and the Importance of Ancestry</vt:lpstr>
      <vt:lpstr>Outline</vt:lpstr>
      <vt:lpstr>Aims of this lecture</vt:lpstr>
      <vt:lpstr>This is an interactive hands-on workshop, so please ask and answer questions </vt:lpstr>
      <vt:lpstr>What is a ‘polygenic score’?</vt:lpstr>
      <vt:lpstr>What’s the use of PGS/PRS?</vt:lpstr>
      <vt:lpstr>The PRS process, with many details</vt:lpstr>
      <vt:lpstr>Many different PRS tools! And more will come</vt:lpstr>
      <vt:lpstr>I don’t care, just tell me which one is the best!</vt:lpstr>
      <vt:lpstr>How do they perform? What one is the ‘best’?</vt:lpstr>
      <vt:lpstr>How do they perform? What one is the ‘best’?</vt:lpstr>
      <vt:lpstr>How do they perform? What one is the ‘best’?</vt:lpstr>
      <vt:lpstr>So, I can’t tell you what is best, and better tools will be developed in a few years!</vt:lpstr>
      <vt:lpstr>How much variation does PRS explain again?</vt:lpstr>
      <vt:lpstr>The many types of heritability</vt:lpstr>
      <vt:lpstr>So, does PRS = h²SNP?</vt:lpstr>
      <vt:lpstr>Major sources of inflation/deflation of PRS-trait associations</vt:lpstr>
      <vt:lpstr>PRS is not deterministic! </vt:lpstr>
      <vt:lpstr>Now let’s discuss ancestries and PRS</vt:lpstr>
      <vt:lpstr>PowerPoint Presentation</vt:lpstr>
      <vt:lpstr>Ancestry of GWAS participants over time shows a bias</vt:lpstr>
      <vt:lpstr>Ancestry representation in the first decade of polygenic scoring studies shows a bias</vt:lpstr>
      <vt:lpstr>Prediction accuracy relative to European-ancestry individuals across 17 quantitative traits and 5 continental populations in the UKBB</vt:lpstr>
      <vt:lpstr>The individual-level accuracy for height PGS decreases across the genetic ancestry continuum in ATLAS</vt:lpstr>
      <vt:lpstr>We will explore this together using your favorite disease/trait!</vt:lpstr>
      <vt:lpstr>The Polygenic Score Catalog as an open database for reproducibility and systematic evaluation </vt:lpstr>
      <vt:lpstr>Background on this catalog</vt:lpstr>
      <vt:lpstr>Background on this catalog</vt:lpstr>
      <vt:lpstr>Let’s select a trait</vt:lpstr>
      <vt:lpstr>Several options to choose from</vt:lpstr>
      <vt:lpstr>Let's pick this study</vt:lpstr>
      <vt:lpstr>On this page you will find the number of significant variants, population ancestry, etc.</vt:lpstr>
      <vt:lpstr>What are the performance metrics?</vt:lpstr>
      <vt:lpstr>Now, tell me, why would some traits have OR/HR and others do not?</vt:lpstr>
      <vt:lpstr>A little side note about Odds Ratio and Hazard Ratio</vt:lpstr>
      <vt:lpstr>A little side note about other metrics</vt:lpstr>
      <vt:lpstr>And information on the test samples</vt:lpstr>
      <vt:lpstr>Your exercise today is to report how well PRS/PGS predicts your favorite disease/trait</vt:lpstr>
      <vt:lpstr>Using LDpred2 to create PRS</vt:lpstr>
      <vt:lpstr>What to expect</vt:lpstr>
      <vt:lpstr>Following the GitHub link takes you here</vt:lpstr>
      <vt:lpstr>Click the three dots, and select download</vt:lpstr>
      <vt:lpstr>Then open the Rmd file and it should open in RStudio</vt:lpstr>
      <vt:lpstr>If this does not work, use the html version</vt:lpstr>
      <vt:lpstr>What can LDpred2 do?</vt:lpstr>
      <vt:lpstr>An important detail about using R for PRS</vt:lpstr>
      <vt:lpstr>Here is the script for the tutorial data for PRSice on the containers</vt:lpstr>
      <vt:lpstr>Here is the script for the tutorial data for PRSice on the containers</vt:lpstr>
      <vt:lpstr>PowerPoint Presentation</vt:lpstr>
      <vt:lpstr>What you will need to do for this PRS workshop</vt:lpstr>
      <vt:lpstr>Any questions? </vt:lpstr>
      <vt:lpstr>Bonus slides</vt:lpstr>
      <vt:lpstr>PowerPoint Presentation</vt:lpstr>
      <vt:lpstr>The clinical use of PRS is better at identifying those with the highest disease</vt:lpstr>
      <vt:lpstr>Genetic models of disease</vt:lpstr>
      <vt:lpstr>Danish PRS guidelines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Polygenic scores: Performance and the Importance of Ancestry</dc:title>
  <dc:creator>John Shorter</dc:creator>
  <cp:lastModifiedBy>John Shorter</cp:lastModifiedBy>
  <cp:revision>1</cp:revision>
  <dcterms:created xsi:type="dcterms:W3CDTF">2023-06-07T07:49:51Z</dcterms:created>
  <dcterms:modified xsi:type="dcterms:W3CDTF">2023-06-20T20:36:33Z</dcterms:modified>
</cp:coreProperties>
</file>